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7" r:id="rId2"/>
    <p:sldId id="268" r:id="rId3"/>
    <p:sldId id="269" r:id="rId4"/>
    <p:sldId id="27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AFDFF-4348-4663-A3FF-28D8364B5CD2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B971C-5517-4B08-BA2C-6E5149D633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94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999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322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283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601133" y="450000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38" name="Freihandform: Form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1135" y="3636000"/>
            <a:ext cx="672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632984" y="6948000"/>
            <a:ext cx="96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5951018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3948483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21028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212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624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42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778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37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53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2052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03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F0444-F33A-4C28-96FD-F02D773428DC}" type="datetimeFigureOut">
              <a:rPr lang="de-DE" smtClean="0"/>
              <a:t>13.05.2022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D24F6-8E82-4634-B282-609AF67095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27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ilona.stastny@upb.de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platzhalter 27">
            <a:extLst>
              <a:ext uri="{FF2B5EF4-FFF2-40B4-BE49-F238E27FC236}">
                <a16:creationId xmlns:a16="http://schemas.microsoft.com/office/drawing/2014/main" id="{EBB41F53-2AAF-4488-9CA0-6973D78E541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lum bright="70000" contrast="-70000"/>
          </a:blip>
          <a:srcRect l="406" r="406"/>
          <a:stretch>
            <a:fillRect/>
          </a:stretch>
        </p:blipFill>
        <p:spPr>
          <a:noFill/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A2422FD-DE22-488F-8F6B-7B5219FE3C1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993316" y="29002"/>
            <a:ext cx="10260482" cy="4193864"/>
          </a:xfrm>
        </p:spPr>
        <p:txBody>
          <a:bodyPr>
            <a:normAutofit/>
          </a:bodyPr>
          <a:lstStyle/>
          <a:p>
            <a:pPr algn="ctr"/>
            <a:r>
              <a:rPr lang="de-DE" sz="3200" dirty="0"/>
              <a:t/>
            </a:r>
            <a:br>
              <a:rPr lang="de-DE" sz="3200" dirty="0"/>
            </a:br>
            <a:r>
              <a:rPr lang="de-DE" sz="2400" b="1" dirty="0">
                <a:latin typeface="Arial Black" panose="020B0A04020102020204" pitchFamily="34" charset="0"/>
              </a:rPr>
              <a:t>Dreitägiger Besuch der </a:t>
            </a:r>
            <a:r>
              <a:rPr lang="de-DE" sz="2400" b="1" dirty="0" err="1">
                <a:latin typeface="Arial Black" panose="020B0A04020102020204" pitchFamily="34" charset="0"/>
              </a:rPr>
              <a:t>Achema</a:t>
            </a:r>
            <a:r>
              <a:rPr lang="de-DE" sz="2400" b="1" dirty="0">
                <a:latin typeface="Arial Black" panose="020B0A04020102020204" pitchFamily="34" charset="0"/>
              </a:rPr>
              <a:t> Messe mit Führung</a:t>
            </a:r>
            <a:r>
              <a:rPr lang="de-DE" sz="2400" dirty="0">
                <a:latin typeface="Arial Black" panose="020B0A04020102020204" pitchFamily="34" charset="0"/>
              </a:rPr>
              <a:t/>
            </a:r>
            <a:br>
              <a:rPr lang="de-DE" sz="2400" dirty="0">
                <a:latin typeface="Arial Black" panose="020B0A04020102020204" pitchFamily="34" charset="0"/>
              </a:rPr>
            </a:br>
            <a:r>
              <a:rPr lang="de-DE" sz="2400" dirty="0">
                <a:latin typeface="Arial Black" panose="020B0A04020102020204" pitchFamily="34" charset="0"/>
              </a:rPr>
              <a:t>vom 24.08.2022 bis 26.08.2022</a:t>
            </a:r>
            <a:br>
              <a:rPr lang="de-DE" sz="2400" dirty="0">
                <a:latin typeface="Arial Black" panose="020B0A04020102020204" pitchFamily="34" charset="0"/>
              </a:rPr>
            </a:br>
            <a:r>
              <a:rPr lang="de-DE" sz="2400" dirty="0">
                <a:latin typeface="Arial Black" panose="020B0A04020102020204" pitchFamily="34" charset="0"/>
              </a:rPr>
              <a:t>Angeboten und organisiert von :</a:t>
            </a:r>
            <a:br>
              <a:rPr lang="de-DE" sz="2400" dirty="0">
                <a:latin typeface="Arial Black" panose="020B0A04020102020204" pitchFamily="34" charset="0"/>
              </a:rPr>
            </a:br>
            <a:endParaRPr lang="de-DE" sz="2400" dirty="0">
              <a:latin typeface="Arial Black" panose="020B0A040201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078577" y="5252006"/>
            <a:ext cx="2145183" cy="1033584"/>
          </a:xfrm>
          <a:prstGeom prst="rect">
            <a:avLst/>
          </a:prstGeom>
          <a:noFill/>
        </p:spPr>
        <p:txBody>
          <a:bodyPr wrap="square" lIns="109189" tIns="54594" rIns="109189" bIns="54594" rtlCol="0">
            <a:spAutoFit/>
          </a:bodyPr>
          <a:lstStyle/>
          <a:p>
            <a:r>
              <a:rPr lang="de-DE" sz="6000" b="1" dirty="0">
                <a:solidFill>
                  <a:srgbClr val="002664"/>
                </a:solidFill>
                <a:latin typeface="Arial" pitchFamily="34" charset="0"/>
                <a:cs typeface="Arial" pitchFamily="34" charset="0"/>
              </a:rPr>
              <a:t>TDY</a:t>
            </a:r>
          </a:p>
        </p:txBody>
      </p:sp>
      <p:pic>
        <p:nvPicPr>
          <p:cNvPr id="6" name="Picture 192" descr="\\Afs\uni-paderborn.de\groups\pvt\Lehrstuhlleben\Oeffentlichkeitsarbeit\Logos\Logo_PVT\PVT_Logo_20120112.ti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801" y="5406863"/>
            <a:ext cx="2170975" cy="72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470665" y="4222865"/>
            <a:ext cx="3740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Arial Narrow" panose="020B0606020202030204" pitchFamily="34" charset="0"/>
                <a:cs typeface="Arial" panose="020B0604020202020204" pitchFamily="34" charset="0"/>
              </a:rPr>
              <a:t>Lehrstuhl für</a:t>
            </a:r>
          </a:p>
          <a:p>
            <a:pPr algn="ctr"/>
            <a:r>
              <a:rPr lang="de-DE" sz="2400" dirty="0">
                <a:latin typeface="Arial Narrow" panose="020B0606020202030204" pitchFamily="34" charset="0"/>
                <a:cs typeface="Arial" panose="020B0604020202020204" pitchFamily="34" charset="0"/>
              </a:rPr>
              <a:t>Fluidverfahrenstechnik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733688" y="4222866"/>
            <a:ext cx="3645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Arial Narrow" panose="020B0606020202030204" pitchFamily="34" charset="0"/>
                <a:cs typeface="Arial" panose="020B0604020202020204" pitchFamily="34" charset="0"/>
              </a:rPr>
              <a:t>Lehrstuhl für </a:t>
            </a:r>
          </a:p>
          <a:p>
            <a:pPr algn="ctr"/>
            <a:r>
              <a:rPr lang="de-DE" sz="2400" dirty="0">
                <a:latin typeface="Arial Narrow" panose="020B0606020202030204" pitchFamily="34" charset="0"/>
                <a:cs typeface="Arial" panose="020B0604020202020204" pitchFamily="34" charset="0"/>
              </a:rPr>
              <a:t>Partikelverfahrenstechnik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8528754" y="4206534"/>
            <a:ext cx="3244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Arial Narrow" panose="020B0606020202030204" pitchFamily="34" charset="0"/>
                <a:cs typeface="Arial" panose="020B0604020202020204" pitchFamily="34" charset="0"/>
              </a:rPr>
              <a:t>Lehrstuhl für Technische Thermodynamik</a:t>
            </a:r>
          </a:p>
        </p:txBody>
      </p:sp>
      <p:pic>
        <p:nvPicPr>
          <p:cNvPr id="11" name="Picture 2" descr="C:\Users\Stefan Rüsenberg\AppData\Local\Microsoft\Windows\Temporary Internet Files\Content.Outlook\RZAZH1X5\Logo-Lehrstuhl-ohne-Rahmen_einfarb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2385" y="5364854"/>
            <a:ext cx="816930" cy="807888"/>
          </a:xfrm>
          <a:prstGeom prst="rect">
            <a:avLst/>
          </a:prstGeom>
          <a:noFill/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91" y="887913"/>
            <a:ext cx="3632131" cy="161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51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platzhalter 27">
            <a:extLst>
              <a:ext uri="{FF2B5EF4-FFF2-40B4-BE49-F238E27FC236}">
                <a16:creationId xmlns:a16="http://schemas.microsoft.com/office/drawing/2014/main" id="{EBB41F53-2AAF-4488-9CA0-6973D78E541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lum bright="70000" contrast="-70000"/>
          </a:blip>
          <a:srcRect l="406" r="406"/>
          <a:stretch>
            <a:fillRect/>
          </a:stretch>
        </p:blipFill>
        <p:spPr>
          <a:noFill/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A2422FD-DE22-488F-8F6B-7B5219FE3C1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22" name="Titel 1"/>
          <p:cNvSpPr txBox="1">
            <a:spLocks/>
          </p:cNvSpPr>
          <p:nvPr/>
        </p:nvSpPr>
        <p:spPr>
          <a:xfrm>
            <a:off x="910169" y="678702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ACHEMA- Erfahrungsaustausch zwischen Herstellern, Anwendern, Entwicklern und Wissenschaftlern</a:t>
            </a:r>
            <a:endParaRPr lang="de-DE" sz="240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Inhaltsplatzhalter 2"/>
          <p:cNvSpPr txBox="1">
            <a:spLocks/>
          </p:cNvSpPr>
          <p:nvPr/>
        </p:nvSpPr>
        <p:spPr>
          <a:xfrm>
            <a:off x="2322545" y="1986858"/>
            <a:ext cx="9450355" cy="3629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rial Narrow" panose="020B0606020202030204" pitchFamily="34" charset="0"/>
              </a:rPr>
              <a:t>Ausstellungsgruppen</a:t>
            </a:r>
          </a:p>
          <a:p>
            <a:pPr lvl="1"/>
            <a:r>
              <a:rPr lang="de-DE" dirty="0" smtClean="0">
                <a:latin typeface="Arial Narrow" panose="020B0606020202030204" pitchFamily="34" charset="0"/>
              </a:rPr>
              <a:t>Anlagenbau</a:t>
            </a:r>
          </a:p>
          <a:p>
            <a:pPr lvl="1"/>
            <a:r>
              <a:rPr lang="de-DE" dirty="0" smtClean="0">
                <a:latin typeface="Arial Narrow" panose="020B0606020202030204" pitchFamily="34" charset="0"/>
              </a:rPr>
              <a:t>Labor- und Analysentechnik</a:t>
            </a:r>
          </a:p>
          <a:p>
            <a:pPr lvl="1"/>
            <a:r>
              <a:rPr lang="de-DE" dirty="0" smtClean="0">
                <a:latin typeface="Arial Narrow" panose="020B0606020202030204" pitchFamily="34" charset="0"/>
                <a:cs typeface="Arial" panose="020B0604020202020204" pitchFamily="34" charset="0"/>
              </a:rPr>
              <a:t>Mechanische</a:t>
            </a:r>
            <a:r>
              <a:rPr lang="de-DE" dirty="0" smtClean="0">
                <a:latin typeface="Arial Narrow" panose="020B0606020202030204" pitchFamily="34" charset="0"/>
              </a:rPr>
              <a:t> Verfahren</a:t>
            </a:r>
          </a:p>
          <a:p>
            <a:pPr lvl="1"/>
            <a:r>
              <a:rPr lang="de-DE" dirty="0" smtClean="0">
                <a:latin typeface="Arial Narrow" panose="020B0606020202030204" pitchFamily="34" charset="0"/>
              </a:rPr>
              <a:t>Mess-, Regel- und Prozessleittechnik</a:t>
            </a:r>
          </a:p>
          <a:p>
            <a:pPr lvl="1"/>
            <a:r>
              <a:rPr lang="de-DE" dirty="0" smtClean="0">
                <a:latin typeface="Arial Narrow" panose="020B0606020202030204" pitchFamily="34" charset="0"/>
              </a:rPr>
              <a:t>Pumpen, Kompressoren und Armaturen</a:t>
            </a:r>
          </a:p>
          <a:p>
            <a:pPr lvl="1"/>
            <a:r>
              <a:rPr lang="de-DE" dirty="0" smtClean="0">
                <a:latin typeface="Arial Narrow" panose="020B0606020202030204" pitchFamily="34" charset="0"/>
              </a:rPr>
              <a:t>Thermische Verfahren</a:t>
            </a:r>
          </a:p>
          <a:p>
            <a:pPr lvl="1"/>
            <a:r>
              <a:rPr lang="de-DE" dirty="0" smtClean="0">
                <a:latin typeface="Arial Narrow" panose="020B0606020202030204" pitchFamily="34" charset="0"/>
              </a:rPr>
              <a:t>….</a:t>
            </a:r>
          </a:p>
          <a:p>
            <a:pPr lvl="1"/>
            <a:endParaRPr lang="de-DE" dirty="0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9157" y="2070142"/>
            <a:ext cx="3244657" cy="21436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" name="Picture 2" descr="http://www.chemieundmore.com/thumb/00e9d381/panthermedia_9499596_4600x34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60" y="4369520"/>
            <a:ext cx="2069535" cy="204588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s://static1.bmbfcluster.de/5/5/2/2/2_aa0c8c2c8395a69/55222vpo_78fd983ac6fdc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969" y="4439781"/>
            <a:ext cx="3586672" cy="20167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03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platzhalter 27">
            <a:extLst>
              <a:ext uri="{FF2B5EF4-FFF2-40B4-BE49-F238E27FC236}">
                <a16:creationId xmlns:a16="http://schemas.microsoft.com/office/drawing/2014/main" id="{EBB41F53-2AAF-4488-9CA0-6973D78E541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lum bright="70000" contrast="-70000"/>
          </a:blip>
          <a:srcRect l="406" r="406"/>
          <a:stretch>
            <a:fillRect/>
          </a:stretch>
        </p:blipFill>
        <p:spPr>
          <a:noFill/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A2422FD-DE22-488F-8F6B-7B5219FE3C1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Programm</a:t>
            </a:r>
            <a:endParaRPr lang="de-DE" sz="280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Inhaltsplatzhalter 2"/>
          <p:cNvSpPr txBox="1">
            <a:spLocks/>
          </p:cNvSpPr>
          <p:nvPr/>
        </p:nvSpPr>
        <p:spPr>
          <a:xfrm>
            <a:off x="838200" y="1825624"/>
            <a:ext cx="10515600" cy="4724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Mittwoch, 24. August</a:t>
            </a: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07:00-11:00 	Busfahrt: Uni Paderborn-</a:t>
            </a:r>
            <a:r>
              <a:rPr lang="de-DE" sz="1800" b="0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Achema</a:t>
            </a: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Frankfurt</a:t>
            </a: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11:00-16:00 	Besuch der </a:t>
            </a:r>
            <a:r>
              <a:rPr lang="de-DE" sz="1800" b="0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Achema</a:t>
            </a:r>
            <a:endParaRPr lang="de-DE" sz="1800" b="0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Ab 17:00 		Busfahrt: von der </a:t>
            </a:r>
            <a:r>
              <a:rPr lang="de-DE" sz="1800" b="0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Achema</a:t>
            </a: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zur JH in Mainz, Check-in, Ausklang in Mainz</a:t>
            </a: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Donnerstag, 25. August</a:t>
            </a: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08:00-09:00	Frühstück in der Jugendherberge</a:t>
            </a: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09:15-10:00	Busfahrt zur </a:t>
            </a:r>
            <a:r>
              <a:rPr lang="de-DE" sz="1800" b="0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Achema</a:t>
            </a:r>
            <a:endParaRPr lang="de-DE" sz="1800" b="0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10:00-17:00 	Besuch der </a:t>
            </a:r>
            <a:r>
              <a:rPr lang="de-DE" sz="1800" b="0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Achema</a:t>
            </a:r>
            <a:endParaRPr lang="de-DE" sz="1800" b="0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Ab 17:00 		Ausklang in Frankfurt, Busfahrt zur JH in Mainz</a:t>
            </a: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Freitag, 26. August</a:t>
            </a: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08:00-09:00	Frühstück in der Jugendherberge; Check-Out</a:t>
            </a: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09:15-10:00	Busfahrt zur </a:t>
            </a:r>
            <a:r>
              <a:rPr lang="de-DE" sz="1800" b="0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Achema</a:t>
            </a:r>
            <a:endParaRPr lang="de-DE" sz="1800" b="0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10:00-15:00 	Besuch der </a:t>
            </a:r>
            <a:r>
              <a:rPr lang="de-DE" sz="1800" b="0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Achema</a:t>
            </a:r>
            <a:endParaRPr lang="de-DE" sz="1800" b="0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sz="1800" b="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Ab 15:00		Rückfahrt nach Paderborn</a:t>
            </a:r>
          </a:p>
          <a:p>
            <a:endParaRPr lang="de-DE" sz="18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de-DE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7659722" y="418616"/>
            <a:ext cx="4080038" cy="725807"/>
            <a:chOff x="7659722" y="418616"/>
            <a:chExt cx="4080038" cy="725807"/>
          </a:xfrm>
        </p:grpSpPr>
        <p:sp>
          <p:nvSpPr>
            <p:cNvPr id="16" name="Textfeld 15"/>
            <p:cNvSpPr txBox="1"/>
            <p:nvPr/>
          </p:nvSpPr>
          <p:spPr>
            <a:xfrm>
              <a:off x="10392178" y="418616"/>
              <a:ext cx="1347582" cy="725807"/>
            </a:xfrm>
            <a:prstGeom prst="rect">
              <a:avLst/>
            </a:prstGeom>
            <a:noFill/>
          </p:spPr>
          <p:txBody>
            <a:bodyPr wrap="square" lIns="109189" tIns="54594" rIns="109189" bIns="54594" rtlCol="0">
              <a:spAutoFit/>
            </a:bodyPr>
            <a:lstStyle/>
            <a:p>
              <a:r>
                <a:rPr lang="de-DE" sz="4000" b="1" dirty="0">
                  <a:solidFill>
                    <a:srgbClr val="002664"/>
                  </a:solidFill>
                  <a:latin typeface="Arial" pitchFamily="34" charset="0"/>
                  <a:cs typeface="Arial" pitchFamily="34" charset="0"/>
                </a:rPr>
                <a:t>TDY</a:t>
              </a:r>
            </a:p>
          </p:txBody>
        </p:sp>
        <p:pic>
          <p:nvPicPr>
            <p:cNvPr id="17" name="Picture 192" descr="\\Afs\uni-paderborn.de\groups\pvt\Lehrstuhlleben\Oeffentlichkeitsarbeit\Logos\Logo_PVT\PVT_Logo_20120112.tif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3193" y="554156"/>
              <a:ext cx="1363784" cy="454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C:\Users\Stefan Rüsenberg\AppData\Local\Microsoft\Windows\Temporary Internet Files\Content.Outlook\RZAZH1X5\Logo-Lehrstuhl-ohne-Rahmen_einfarbig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9722" y="501377"/>
              <a:ext cx="513187" cy="507507"/>
            </a:xfrm>
            <a:prstGeom prst="rect">
              <a:avLst/>
            </a:prstGeom>
            <a:noFill/>
          </p:spPr>
        </p:pic>
      </p:grpSp>
      <p:pic>
        <p:nvPicPr>
          <p:cNvPr id="19" name="Picture 2" descr="ClipArt Bus Reisen Clipart Bilder | Kostenlose ClipArt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728" y="1826564"/>
            <a:ext cx="1567408" cy="80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lipArt Bus Reisen Clipart Bilder | Kostenlose ClipArt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447" y="3753501"/>
            <a:ext cx="1567408" cy="80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lipArt Bus Reisen Clipart Bilder | Kostenlose ClipArt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447" y="5660745"/>
            <a:ext cx="1567408" cy="80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Messe- / Eventservice Clipart (#2555008) - PinClipar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083" y="1538536"/>
            <a:ext cx="1842351" cy="135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Messe- / Eventservice Clipart (#2555008) - PinClipar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084" y="3446027"/>
            <a:ext cx="1842351" cy="135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Messe- / Eventservice Clipart (#2555008) - PinClipar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449" y="5386512"/>
            <a:ext cx="1842351" cy="135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Französisch toast Frühstück Kaffee Clip art - Toast Clipart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559" y="3892675"/>
            <a:ext cx="1119686" cy="62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Französisch toast Frühstück Kaffee Clip art - Toast Clipart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559" y="5850204"/>
            <a:ext cx="1119686" cy="62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Messe- / Eventservice Clipart (#2555008) - PinClipar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084" y="3479702"/>
            <a:ext cx="1842351" cy="135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34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platzhalter 27">
            <a:extLst>
              <a:ext uri="{FF2B5EF4-FFF2-40B4-BE49-F238E27FC236}">
                <a16:creationId xmlns:a16="http://schemas.microsoft.com/office/drawing/2014/main" id="{EBB41F53-2AAF-4488-9CA0-6973D78E541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lum bright="70000" contrast="-70000"/>
          </a:blip>
          <a:srcRect l="406" r="406"/>
          <a:stretch>
            <a:fillRect/>
          </a:stretch>
        </p:blipFill>
        <p:spPr>
          <a:noFill/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A2422FD-DE22-488F-8F6B-7B5219FE3C1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Anmeldung</a:t>
            </a:r>
          </a:p>
        </p:txBody>
      </p:sp>
      <p:sp>
        <p:nvSpPr>
          <p:cNvPr id="14" name="Inhaltsplatzhalt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Kostenbeteiligung von </a:t>
            </a:r>
            <a:r>
              <a:rPr lang="de-DE" sz="21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50 €</a:t>
            </a:r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je Teilnehmer</a:t>
            </a:r>
          </a:p>
          <a:p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In der Kostenpauschale sind enthalten: </a:t>
            </a:r>
          </a:p>
          <a:p>
            <a:pPr lvl="1"/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3-Tage Eintrittsticket für die Messe</a:t>
            </a:r>
          </a:p>
          <a:p>
            <a:pPr lvl="1"/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Organisierte Touren zu ausgewählten Messeständen</a:t>
            </a:r>
          </a:p>
          <a:p>
            <a:pPr lvl="1"/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Busfahrt</a:t>
            </a:r>
          </a:p>
          <a:p>
            <a:pPr lvl="1"/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Übernachtung in einer Jugendherberge in Mainz</a:t>
            </a:r>
          </a:p>
          <a:p>
            <a:pPr lvl="1"/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Frühstück, Bettwäsche und Handtücher in der Jugendherberge</a:t>
            </a:r>
          </a:p>
          <a:p>
            <a:pPr lvl="1"/>
            <a:endParaRPr lang="de-DE" sz="2100" b="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457200" lvl="1"/>
            <a:r>
              <a:rPr lang="de-DE" sz="21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Anmeldung und Bezahlung bis zum 15.07.2022 </a:t>
            </a:r>
            <a:r>
              <a:rPr lang="de-DE" sz="2100" b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im Sekretariat vom Lehrstuhl für Partikelverfahrenstechnik (PVT):</a:t>
            </a:r>
          </a:p>
          <a:p>
            <a:pPr marL="457200" lvl="1"/>
            <a:endParaRPr lang="de-DE" sz="2100" b="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457200" lvl="1"/>
            <a:r>
              <a:rPr lang="de-DE" sz="21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Frau Herrmann, Raum: E3.324</a:t>
            </a:r>
          </a:p>
          <a:p>
            <a:pPr marL="457200" lvl="1"/>
            <a:endParaRPr lang="de-DE" sz="2100" b="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r>
              <a:rPr lang="de-DE" sz="21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Für weitere Fragen: </a:t>
            </a:r>
            <a:r>
              <a:rPr lang="de-DE" sz="21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  <a:hlinkClick r:id="rId3"/>
              </a:rPr>
              <a:t>ilona.stastny@upb.de</a:t>
            </a:r>
            <a:r>
              <a:rPr lang="de-DE" sz="21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Tel: +49(0)5251-60-3471</a:t>
            </a:r>
          </a:p>
          <a:p>
            <a:endParaRPr lang="de-DE" sz="2400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de-DE" sz="240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7659722" y="418616"/>
            <a:ext cx="4080038" cy="725807"/>
            <a:chOff x="7659722" y="418616"/>
            <a:chExt cx="4080038" cy="725807"/>
          </a:xfrm>
        </p:grpSpPr>
        <p:sp>
          <p:nvSpPr>
            <p:cNvPr id="16" name="Textfeld 15"/>
            <p:cNvSpPr txBox="1"/>
            <p:nvPr/>
          </p:nvSpPr>
          <p:spPr>
            <a:xfrm>
              <a:off x="10392178" y="418616"/>
              <a:ext cx="1347582" cy="725807"/>
            </a:xfrm>
            <a:prstGeom prst="rect">
              <a:avLst/>
            </a:prstGeom>
            <a:noFill/>
          </p:spPr>
          <p:txBody>
            <a:bodyPr wrap="square" lIns="109189" tIns="54594" rIns="109189" bIns="54594" rtlCol="0">
              <a:spAutoFit/>
            </a:bodyPr>
            <a:lstStyle/>
            <a:p>
              <a:r>
                <a:rPr lang="de-DE" sz="4000" b="1" dirty="0">
                  <a:solidFill>
                    <a:srgbClr val="002664"/>
                  </a:solidFill>
                  <a:latin typeface="Arial" pitchFamily="34" charset="0"/>
                  <a:cs typeface="Arial" pitchFamily="34" charset="0"/>
                </a:rPr>
                <a:t>TDY</a:t>
              </a:r>
            </a:p>
          </p:txBody>
        </p:sp>
        <p:pic>
          <p:nvPicPr>
            <p:cNvPr id="17" name="Picture 192" descr="\\Afs\uni-paderborn.de\groups\pvt\Lehrstuhlleben\Oeffentlichkeitsarbeit\Logos\Logo_PVT\PVT_Logo_20120112.tif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3193" y="554156"/>
              <a:ext cx="1363784" cy="454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C:\Users\Stefan Rüsenberg\AppData\Local\Microsoft\Windows\Temporary Internet Files\Content.Outlook\RZAZH1X5\Logo-Lehrstuhl-ohne-Rahmen_einfarbig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59722" y="501377"/>
              <a:ext cx="513187" cy="50750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85506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</Words>
  <Application>Microsoft Office PowerPoint</Application>
  <PresentationFormat>Breitbild</PresentationFormat>
  <Paragraphs>51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Arial Narrow</vt:lpstr>
      <vt:lpstr>Calibri</vt:lpstr>
      <vt:lpstr>Calibri Light</vt:lpstr>
      <vt:lpstr>Office Theme</vt:lpstr>
      <vt:lpstr> Dreitägiger Besuch der Achema Messe mit Führung vom 24.08.2022 bis 26.08.2022 Angeboten und organisiert von : 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Exkursion: Achema 2015 Wo: Frankfurt Wann: von 17.06.2015 bis 19.06.2015</dc:title>
  <dc:creator>Ilona</dc:creator>
  <cp:lastModifiedBy>Ilona</cp:lastModifiedBy>
  <cp:revision>37</cp:revision>
  <dcterms:created xsi:type="dcterms:W3CDTF">2015-03-26T12:52:35Z</dcterms:created>
  <dcterms:modified xsi:type="dcterms:W3CDTF">2022-05-13T08:28:26Z</dcterms:modified>
</cp:coreProperties>
</file>