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57"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3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de-DE" sz="3500" b="1" u="none" strike="noStrike">
                <a:solidFill>
                  <a:schemeClr val="dk2"/>
                </a:solidFill>
                <a:effectLst/>
                <a:uFillTx/>
                <a:latin typeface="Segoe UI"/>
              </a:rPr>
              <a:t>Folie mittels Klicken verschieben</a:t>
            </a:r>
          </a:p>
        </p:txBody>
      </p:sp>
      <p:sp>
        <p:nvSpPr>
          <p:cNvPr id="7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Calibri"/>
              </a:rPr>
              <a:t>Format der Notizen mittels Klicken bearbeiten</a:t>
            </a:r>
          </a:p>
        </p:txBody>
      </p:sp>
      <p:sp>
        <p:nvSpPr>
          <p:cNvPr id="73"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Calibri"/>
              </a:rPr>
              <a:t>&lt;Kopfzeile&gt;</a:t>
            </a:r>
          </a:p>
        </p:txBody>
      </p:sp>
      <p:sp>
        <p:nvSpPr>
          <p:cNvPr id="74" name="PlaceHolder 4"/>
          <p:cNvSpPr>
            <a:spLocks noGrp="1"/>
          </p:cNvSpPr>
          <p:nvPr>
            <p:ph type="dt" idx="7"/>
          </p:nvPr>
        </p:nvSpPr>
        <p:spPr>
          <a:xfrm>
            <a:off x="4278960" y="0"/>
            <a:ext cx="3280680" cy="534240"/>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Calibri"/>
              </a:defRPr>
            </a:lvl1pPr>
          </a:lstStyle>
          <a:p>
            <a:pPr indent="0" algn="r">
              <a:buNone/>
            </a:pPr>
            <a:r>
              <a:rPr lang="de-DE" sz="1400" b="0" u="none" strike="noStrike">
                <a:solidFill>
                  <a:srgbClr val="000000"/>
                </a:solidFill>
                <a:effectLst/>
                <a:uFillTx/>
                <a:latin typeface="Calibri"/>
              </a:rPr>
              <a:t>&lt;Datum/Uhrzeit&gt;</a:t>
            </a:r>
          </a:p>
        </p:txBody>
      </p:sp>
      <p:sp>
        <p:nvSpPr>
          <p:cNvPr id="75" name="PlaceHolder 5"/>
          <p:cNvSpPr>
            <a:spLocks noGrp="1"/>
          </p:cNvSpPr>
          <p:nvPr>
            <p:ph type="ftr" idx="8"/>
          </p:nvPr>
        </p:nvSpPr>
        <p:spPr>
          <a:xfrm>
            <a:off x="0" y="10157400"/>
            <a:ext cx="3280680" cy="534240"/>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Calibri"/>
              </a:defRPr>
            </a:lvl1pPr>
          </a:lstStyle>
          <a:p>
            <a:pPr indent="0">
              <a:buNone/>
            </a:pPr>
            <a:r>
              <a:rPr lang="de-DE" sz="1400" b="0" u="none" strike="noStrike">
                <a:solidFill>
                  <a:srgbClr val="000000"/>
                </a:solidFill>
                <a:effectLst/>
                <a:uFillTx/>
                <a:latin typeface="Calibri"/>
              </a:rPr>
              <a:t>&lt;Fußzeile&gt;</a:t>
            </a:r>
          </a:p>
        </p:txBody>
      </p:sp>
      <p:sp>
        <p:nvSpPr>
          <p:cNvPr id="76" name="PlaceHolder 6"/>
          <p:cNvSpPr>
            <a:spLocks noGrp="1"/>
          </p:cNvSpPr>
          <p:nvPr>
            <p:ph type="sldNum" idx="9"/>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Calibri"/>
              </a:defRPr>
            </a:lvl1pPr>
          </a:lstStyle>
          <a:p>
            <a:pPr indent="0" algn="r">
              <a:buNone/>
            </a:pPr>
            <a:fld id="{65448982-F564-43BE-B23F-9CB5273A537A}" type="slidenum">
              <a:rPr lang="de-DE" sz="1400" b="0" u="none" strike="noStrike">
                <a:solidFill>
                  <a:srgbClr val="000000"/>
                </a:solidFill>
                <a:effectLst/>
                <a:uFillTx/>
                <a:latin typeface="Calibri"/>
              </a:rPr>
              <a:t>‹Nr.›</a:t>
            </a:fld>
            <a:endParaRPr lang="de-DE" sz="1400" b="0" u="none" strike="noStrike">
              <a:solidFill>
                <a:srgbClr val="000000"/>
              </a:solidFill>
              <a:effectLst/>
              <a:uFillTx/>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de-DE" sz="2000" b="0" u="none" strike="noStrike">
                <a:solidFill>
                  <a:srgbClr val="002060"/>
                </a:solidFill>
                <a:effectLst/>
                <a:uFillTx/>
                <a:latin typeface="Calibri"/>
              </a:rPr>
              <a:t>Eine moodle-basierte Lernplattform zum autodidaktischen Erwerb von Kompetenzen der empirischen Sozialforschung</a:t>
            </a:r>
            <a:br>
              <a:rPr sz="2000"/>
            </a:br>
            <a:r>
              <a:rPr lang="de-DE" sz="2000" b="0" u="none" strike="noStrike">
                <a:solidFill>
                  <a:srgbClr val="000000"/>
                </a:solidFill>
                <a:effectLst/>
                <a:uFillTx/>
                <a:latin typeface="Calibri"/>
              </a:rPr>
              <a:t>Begrüßung, Vorstellung HK und Paula</a:t>
            </a:r>
          </a:p>
          <a:p>
            <a:pPr indent="0" defTabSz="914400">
              <a:lnSpc>
                <a:spcPct val="100000"/>
              </a:lnSpc>
              <a:buNone/>
              <a:tabLst>
                <a:tab pos="0" algn="l"/>
              </a:tabLst>
            </a:pPr>
            <a:endParaRPr lang="de-DE" sz="2000" b="0" u="none" strike="noStrike">
              <a:solidFill>
                <a:srgbClr val="000000"/>
              </a:solidFill>
              <a:effectLst/>
              <a:uFillTx/>
              <a:latin typeface="Calibri"/>
            </a:endParaRPr>
          </a:p>
        </p:txBody>
      </p:sp>
      <p:sp>
        <p:nvSpPr>
          <p:cNvPr id="164" name="PlaceHolder 3"/>
          <p:cNvSpPr>
            <a:spLocks noGrp="1"/>
          </p:cNvSpPr>
          <p:nvPr>
            <p:ph type="sldNum" idx="2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de-DE" sz="1200" b="0" u="none" strike="noStrike">
                <a:solidFill>
                  <a:srgbClr val="000000"/>
                </a:solidFill>
                <a:effectLst/>
                <a:uFillTx/>
                <a:latin typeface="Calibri"/>
              </a:defRPr>
            </a:lvl1pPr>
          </a:lstStyle>
          <a:p>
            <a:pPr indent="0" algn="r">
              <a:lnSpc>
                <a:spcPct val="100000"/>
              </a:lnSpc>
              <a:buNone/>
            </a:pPr>
            <a:fld id="{2B8D33BB-FFAB-4882-8BC3-1733D01C32D6}" type="slidenum">
              <a:rPr lang="de-DE" sz="1200" b="0" u="none" strike="noStrike">
                <a:solidFill>
                  <a:srgbClr val="000000"/>
                </a:solidFill>
                <a:effectLst/>
                <a:uFillTx/>
                <a:latin typeface="Calibri"/>
              </a:rPr>
              <a:t>1</a:t>
            </a:fld>
            <a:endParaRPr lang="de-DE" sz="1200" b="0" u="none" strike="noStrike">
              <a:solidFill>
                <a:srgbClr val="000000"/>
              </a:solidFill>
              <a:effectLst/>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685800" y="1143000"/>
            <a:ext cx="5486400" cy="3086100"/>
          </a:xfrm>
          <a:prstGeom prst="rect">
            <a:avLst/>
          </a:prstGeom>
          <a:ln w="0">
            <a:noFill/>
          </a:ln>
        </p:spPr>
      </p:sp>
      <p:sp>
        <p:nvSpPr>
          <p:cNvPr id="19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94"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5D3F00AA-824A-444F-9411-D86DD45EA653}" type="slidenum">
              <a:rPr lang="de-DE" sz="1200" b="0" u="none" strike="noStrike">
                <a:solidFill>
                  <a:schemeClr val="dk1"/>
                </a:solidFill>
                <a:effectLst/>
                <a:uFillTx/>
                <a:latin typeface="+mn-lt"/>
                <a:ea typeface="+mn-ea"/>
              </a:rPr>
              <a:t>10</a:t>
            </a:fld>
            <a:endParaRPr lang="de-DE" sz="1200" b="0" u="none" strike="noStrike">
              <a:solidFill>
                <a:srgbClr val="000000"/>
              </a:solidFill>
              <a:effectLst/>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PlaceHolder 1"/>
          <p:cNvSpPr>
            <a:spLocks noGrp="1" noRot="1" noChangeAspect="1"/>
          </p:cNvSpPr>
          <p:nvPr>
            <p:ph type="sldImg"/>
          </p:nvPr>
        </p:nvSpPr>
        <p:spPr>
          <a:xfrm>
            <a:off x="685800" y="1143000"/>
            <a:ext cx="5486400" cy="3086100"/>
          </a:xfrm>
          <a:prstGeom prst="rect">
            <a:avLst/>
          </a:prstGeom>
          <a:ln w="0">
            <a:noFill/>
          </a:ln>
        </p:spPr>
      </p:sp>
      <p:sp>
        <p:nvSpPr>
          <p:cNvPr id="16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67" name="PlaceHolder 3"/>
          <p:cNvSpPr>
            <a:spLocks noGrp="1"/>
          </p:cNvSpPr>
          <p:nvPr>
            <p:ph type="sldNum" idx="2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4CD711EF-AAC9-47EC-BEDA-A0CC4F05F6E8}" type="slidenum">
              <a:rPr lang="de-DE" sz="1200" b="0" u="none" strike="noStrike">
                <a:solidFill>
                  <a:schemeClr val="dk1"/>
                </a:solidFill>
                <a:effectLst/>
                <a:uFillTx/>
                <a:latin typeface="+mn-lt"/>
                <a:ea typeface="+mn-ea"/>
              </a:rPr>
              <a:t>2</a:t>
            </a:fld>
            <a:endParaRPr lang="de-DE" sz="1200" b="0" u="none" strike="noStrike">
              <a:solidFill>
                <a:srgbClr val="000000"/>
              </a:solidFill>
              <a:effectLst/>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noRot="1" noChangeAspect="1"/>
          </p:cNvSpPr>
          <p:nvPr>
            <p:ph type="sldImg"/>
          </p:nvPr>
        </p:nvSpPr>
        <p:spPr>
          <a:xfrm>
            <a:off x="685800" y="1143000"/>
            <a:ext cx="5486400" cy="3086100"/>
          </a:xfrm>
          <a:prstGeom prst="rect">
            <a:avLst/>
          </a:prstGeom>
          <a:ln w="0">
            <a:noFill/>
          </a:ln>
        </p:spPr>
      </p:sp>
      <p:sp>
        <p:nvSpPr>
          <p:cNvPr id="17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73" name="PlaceHolder 3"/>
          <p:cNvSpPr>
            <a:spLocks noGrp="1"/>
          </p:cNvSpPr>
          <p:nvPr>
            <p:ph type="sldNum" idx="2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1BCEF8BB-C9F6-49F1-AE55-0737AF3C3727}" type="slidenum">
              <a:rPr lang="de-DE" sz="1200" b="0" u="none" strike="noStrike">
                <a:solidFill>
                  <a:schemeClr val="dk1"/>
                </a:solidFill>
                <a:effectLst/>
                <a:uFillTx/>
                <a:latin typeface="+mn-lt"/>
                <a:ea typeface="+mn-ea"/>
              </a:rPr>
              <a:t>3</a:t>
            </a:fld>
            <a:endParaRPr lang="de-DE" sz="1200" b="0" u="none" strike="noStrike">
              <a:solidFill>
                <a:srgbClr val="000000"/>
              </a:solidFill>
              <a:effectLst/>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noRot="1" noChangeAspect="1"/>
          </p:cNvSpPr>
          <p:nvPr>
            <p:ph type="sldImg"/>
          </p:nvPr>
        </p:nvSpPr>
        <p:spPr>
          <a:xfrm>
            <a:off x="685800" y="1143000"/>
            <a:ext cx="5486400" cy="3086100"/>
          </a:xfrm>
          <a:prstGeom prst="rect">
            <a:avLst/>
          </a:prstGeom>
          <a:ln w="0">
            <a:noFill/>
          </a:ln>
        </p:spPr>
      </p:sp>
      <p:sp>
        <p:nvSpPr>
          <p:cNvPr id="17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76" name="PlaceHolder 3"/>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5281DCD2-236F-4C92-AC6B-2C187A7F2E66}" type="slidenum">
              <a:rPr lang="de-DE" sz="1200" b="0" u="none" strike="noStrike">
                <a:solidFill>
                  <a:schemeClr val="dk1"/>
                </a:solidFill>
                <a:effectLst/>
                <a:uFillTx/>
                <a:latin typeface="+mn-lt"/>
                <a:ea typeface="+mn-ea"/>
              </a:rPr>
              <a:t>4</a:t>
            </a:fld>
            <a:endParaRPr lang="de-DE" sz="1200" b="0" u="none" strike="noStrike">
              <a:solidFill>
                <a:srgbClr val="000000"/>
              </a:solidFill>
              <a:effectLst/>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685800" y="1143000"/>
            <a:ext cx="5486400" cy="3086100"/>
          </a:xfrm>
          <a:prstGeom prst="rect">
            <a:avLst/>
          </a:prstGeom>
          <a:ln w="0">
            <a:noFill/>
          </a:ln>
        </p:spPr>
      </p:sp>
      <p:sp>
        <p:nvSpPr>
          <p:cNvPr id="17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79"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9F194BDF-2C85-4BD4-AEC3-BC6900195E7C}" type="slidenum">
              <a:rPr lang="de-DE" sz="1200" b="0" u="none" strike="noStrike">
                <a:solidFill>
                  <a:schemeClr val="dk1"/>
                </a:solidFill>
                <a:effectLst/>
                <a:uFillTx/>
                <a:latin typeface="+mn-lt"/>
                <a:ea typeface="+mn-ea"/>
              </a:rPr>
              <a:t>5</a:t>
            </a:fld>
            <a:endParaRPr lang="de-DE" sz="1200" b="0" u="none" strike="noStrike">
              <a:solidFill>
                <a:srgbClr val="000000"/>
              </a:solidFill>
              <a:effectLst/>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685800" y="1143000"/>
            <a:ext cx="5486400" cy="3086100"/>
          </a:xfrm>
          <a:prstGeom prst="rect">
            <a:avLst/>
          </a:prstGeom>
          <a:ln w="0">
            <a:noFill/>
          </a:ln>
        </p:spPr>
      </p:sp>
      <p:sp>
        <p:nvSpPr>
          <p:cNvPr id="18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82"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A400FF6A-CDFD-4912-9C84-F220A57057AC}" type="slidenum">
              <a:rPr lang="de-DE" sz="1200" b="0" u="none" strike="noStrike">
                <a:solidFill>
                  <a:schemeClr val="dk1"/>
                </a:solidFill>
                <a:effectLst/>
                <a:uFillTx/>
                <a:latin typeface="+mn-lt"/>
                <a:ea typeface="+mn-ea"/>
              </a:rPr>
              <a:t>6</a:t>
            </a:fld>
            <a:endParaRPr lang="de-DE" sz="1200" b="0" u="none" strike="noStrike">
              <a:solidFill>
                <a:srgbClr val="000000"/>
              </a:solidFill>
              <a:effectLst/>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685800" y="1143000"/>
            <a:ext cx="5486400" cy="3086100"/>
          </a:xfrm>
          <a:prstGeom prst="rect">
            <a:avLst/>
          </a:prstGeom>
          <a:ln w="0">
            <a:noFill/>
          </a:ln>
        </p:spPr>
      </p:sp>
      <p:sp>
        <p:nvSpPr>
          <p:cNvPr id="18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85" name="PlaceHolder 3"/>
          <p:cNvSpPr>
            <a:spLocks noGrp="1"/>
          </p:cNvSpPr>
          <p:nvPr>
            <p:ph type="sldNum" idx="3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B451290E-D647-4AE7-9DE7-888C0806B4B8}" type="slidenum">
              <a:rPr lang="de-DE" sz="1200" b="0" u="none" strike="noStrike">
                <a:solidFill>
                  <a:schemeClr val="dk1"/>
                </a:solidFill>
                <a:effectLst/>
                <a:uFillTx/>
                <a:latin typeface="+mn-lt"/>
                <a:ea typeface="+mn-ea"/>
              </a:rPr>
              <a:t>7</a:t>
            </a:fld>
            <a:endParaRPr lang="de-DE" sz="1200" b="0" u="none" strike="noStrike">
              <a:solidFill>
                <a:srgbClr val="000000"/>
              </a:solidFill>
              <a:effectLst/>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noRot="1" noChangeAspect="1"/>
          </p:cNvSpPr>
          <p:nvPr>
            <p:ph type="sldImg"/>
          </p:nvPr>
        </p:nvSpPr>
        <p:spPr>
          <a:xfrm>
            <a:off x="685800" y="1143000"/>
            <a:ext cx="5486400" cy="3086100"/>
          </a:xfrm>
          <a:prstGeom prst="rect">
            <a:avLst/>
          </a:prstGeom>
          <a:ln w="0">
            <a:noFill/>
          </a:ln>
        </p:spPr>
      </p:sp>
      <p:sp>
        <p:nvSpPr>
          <p:cNvPr id="18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88"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5217F0AF-C9D0-419A-B9FE-69AE05ADB477}" type="slidenum">
              <a:rPr lang="de-DE" sz="1200" b="0" u="none" strike="noStrike">
                <a:solidFill>
                  <a:schemeClr val="dk1"/>
                </a:solidFill>
                <a:effectLst/>
                <a:uFillTx/>
                <a:latin typeface="+mn-lt"/>
                <a:ea typeface="+mn-ea"/>
              </a:rPr>
              <a:t>8</a:t>
            </a:fld>
            <a:endParaRPr lang="de-DE" sz="1200" b="0" u="none" strike="noStrike">
              <a:solidFill>
                <a:srgbClr val="000000"/>
              </a:solidFill>
              <a:effectLst/>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685800" y="1143000"/>
            <a:ext cx="5486400" cy="3086100"/>
          </a:xfrm>
          <a:prstGeom prst="rect">
            <a:avLst/>
          </a:prstGeom>
          <a:ln w="0">
            <a:noFill/>
          </a:ln>
        </p:spPr>
      </p:sp>
      <p:sp>
        <p:nvSpPr>
          <p:cNvPr id="19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buNone/>
            </a:pPr>
            <a:endParaRPr lang="de-DE" sz="1800" b="0" u="none" strike="noStrike">
              <a:solidFill>
                <a:srgbClr val="000000"/>
              </a:solidFill>
              <a:effectLst/>
              <a:uFillTx/>
              <a:latin typeface="Calibri"/>
            </a:endParaRPr>
          </a:p>
        </p:txBody>
      </p:sp>
      <p:sp>
        <p:nvSpPr>
          <p:cNvPr id="191" name="PlaceHolder 3"/>
          <p:cNvSpPr>
            <a:spLocks noGrp="1"/>
          </p:cNvSpPr>
          <p:nvPr>
            <p:ph type="sldNum" idx="3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de-DE" sz="1200" b="0" u="none" strike="noStrike">
                <a:solidFill>
                  <a:schemeClr val="dk1"/>
                </a:solidFill>
                <a:effectLst/>
                <a:uFillTx/>
                <a:latin typeface="+mn-lt"/>
                <a:ea typeface="+mn-ea"/>
              </a:defRPr>
            </a:lvl1pPr>
          </a:lstStyle>
          <a:p>
            <a:pPr indent="0" algn="r" defTabSz="914400">
              <a:lnSpc>
                <a:spcPct val="100000"/>
              </a:lnSpc>
              <a:buNone/>
            </a:pPr>
            <a:fld id="{7A8402B1-C1D1-4731-AF50-E79CE50B3449}" type="slidenum">
              <a:rPr lang="de-DE" sz="1200" b="0" u="none" strike="noStrike">
                <a:solidFill>
                  <a:schemeClr val="dk1"/>
                </a:solidFill>
                <a:effectLst/>
                <a:uFillTx/>
                <a:latin typeface="+mn-lt"/>
                <a:ea typeface="+mn-ea"/>
              </a:rPr>
              <a:t>9</a:t>
            </a:fld>
            <a:endParaRPr lang="de-DE" sz="1200" b="0" u="none" strike="noStrike">
              <a:solidFill>
                <a:srgbClr val="000000"/>
              </a:solidFill>
              <a:effectLst/>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elfolie">
    <p:bg>
      <p:bgPr>
        <a:solidFill>
          <a:srgbClr val="FFFFFF"/>
        </a:solidFill>
        <a:effectLst/>
      </p:bgPr>
    </p:bg>
    <p:spTree>
      <p:nvGrpSpPr>
        <p:cNvPr id="1" name=""/>
        <p:cNvGrpSpPr/>
        <p:nvPr/>
      </p:nvGrpSpPr>
      <p:grpSpPr>
        <a:xfrm>
          <a:off x="0" y="0"/>
          <a:ext cx="0" cy="0"/>
          <a:chOff x="0" y="0"/>
          <a:chExt cx="0" cy="0"/>
        </a:xfrm>
      </p:grpSpPr>
      <p:grpSp>
        <p:nvGrpSpPr>
          <p:cNvPr id="2" name="Grauer Hintergrund"/>
          <p:cNvGrpSpPr/>
          <p:nvPr/>
        </p:nvGrpSpPr>
        <p:grpSpPr>
          <a:xfrm>
            <a:off x="-2918160" y="-681480"/>
            <a:ext cx="18053640" cy="8227080"/>
            <a:chOff x="-2918160" y="-681480"/>
            <a:chExt cx="18053640" cy="8227080"/>
          </a:xfrm>
        </p:grpSpPr>
        <p:sp>
          <p:nvSpPr>
            <p:cNvPr id="3" name="Hintergrund unten"/>
            <p:cNvSpPr/>
            <p:nvPr/>
          </p:nvSpPr>
          <p:spPr>
            <a:xfrm>
              <a:off x="-97560" y="696960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4" name="Hintergrund rechts"/>
            <p:cNvSpPr/>
            <p:nvPr/>
          </p:nvSpPr>
          <p:spPr>
            <a:xfrm>
              <a:off x="1231524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5" name="Hintergrund links"/>
            <p:cNvSpPr/>
            <p:nvPr/>
          </p:nvSpPr>
          <p:spPr>
            <a:xfrm>
              <a:off x="-291816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6" name="Hintergrund oben"/>
            <p:cNvSpPr/>
            <p:nvPr/>
          </p:nvSpPr>
          <p:spPr>
            <a:xfrm>
              <a:off x="-97560" y="-68148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grpSp>
      <p:grpSp>
        <p:nvGrpSpPr>
          <p:cNvPr id="7" name="Regieanweisungen"/>
          <p:cNvGrpSpPr/>
          <p:nvPr/>
        </p:nvGrpSpPr>
        <p:grpSpPr>
          <a:xfrm>
            <a:off x="0" y="-359640"/>
            <a:ext cx="14255640" cy="1583280"/>
            <a:chOff x="0" y="-359640"/>
            <a:chExt cx="14255640" cy="1583280"/>
          </a:xfrm>
        </p:grpSpPr>
        <p:sp>
          <p:nvSpPr>
            <p:cNvPr id="8" name="Layoutwechsel"/>
            <p:cNvSpPr/>
            <p:nvPr/>
          </p:nvSpPr>
          <p:spPr>
            <a:xfrm rot="10800000" flipH="1" flipV="1">
              <a:off x="12347640" y="64764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Wechsel des Folienlayouts </a:t>
              </a:r>
              <a:br>
                <a:rPr sz="1000"/>
              </a:br>
              <a:r>
                <a:rPr lang="de-DE" sz="1000" b="0" u="none" strike="noStrike">
                  <a:solidFill>
                    <a:schemeClr val="dk1"/>
                  </a:solidFill>
                  <a:effectLst/>
                  <a:uFillTx/>
                  <a:latin typeface="Segoe UI"/>
                  <a:ea typeface="Arial"/>
                </a:rPr>
                <a:t>im Menü über:</a:t>
              </a:r>
              <a:endParaRPr lang="de-DE" sz="1000" b="0" u="none" strike="noStrike">
                <a:solidFill>
                  <a:srgbClr val="000000"/>
                </a:solidFill>
                <a:effectLst/>
                <a:uFillTx/>
                <a:latin typeface="Calibri"/>
              </a:endParaRPr>
            </a:p>
            <a:p>
              <a:pPr defTabSz="1207800">
                <a:lnSpc>
                  <a:spcPct val="100000"/>
                </a:lnSpc>
                <a:tabLst>
                  <a:tab pos="0" algn="l"/>
                </a:tabLst>
              </a:pPr>
              <a:r>
                <a:rPr lang="de-DE" sz="1000" b="1" u="none" strike="noStrike">
                  <a:solidFill>
                    <a:schemeClr val="dk1"/>
                  </a:solidFill>
                  <a:effectLst/>
                  <a:uFillTx/>
                  <a:latin typeface="Segoe UI"/>
                  <a:ea typeface="Arial"/>
                </a:rPr>
                <a:t>Start &gt; Folien &gt; Layout</a:t>
              </a:r>
              <a:endParaRPr lang="de-DE" sz="1000" b="0" u="none" strike="noStrike">
                <a:solidFill>
                  <a:srgbClr val="000000"/>
                </a:solidFill>
                <a:effectLst/>
                <a:uFillTx/>
                <a:latin typeface="Calibri"/>
              </a:endParaRPr>
            </a:p>
          </p:txBody>
        </p:sp>
        <p:sp>
          <p:nvSpPr>
            <p:cNvPr id="9" name="Zurücksetzen"/>
            <p:cNvSpPr/>
            <p:nvPr/>
          </p:nvSpPr>
          <p:spPr>
            <a:xfrm rot="10800000" flipH="1" flipV="1">
              <a:off x="12347640" y="-36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Textboxen in die Ursprungs-position bringen über Menü:</a:t>
              </a:r>
              <a:endParaRPr lang="de-DE" sz="1000" b="0" u="none" strike="noStrike">
                <a:solidFill>
                  <a:srgbClr val="000000"/>
                </a:solidFill>
                <a:effectLst/>
                <a:uFillTx/>
                <a:latin typeface="Calibri"/>
              </a:endParaRPr>
            </a:p>
            <a:p>
              <a:pPr defTabSz="1042920">
                <a:lnSpc>
                  <a:spcPct val="100000"/>
                </a:lnSpc>
                <a:tabLst>
                  <a:tab pos="0" algn="l"/>
                </a:tabLst>
              </a:pPr>
              <a:r>
                <a:rPr lang="de-DE" sz="1000" b="1" u="none" strike="noStrike">
                  <a:solidFill>
                    <a:schemeClr val="dk1"/>
                  </a:solidFill>
                  <a:effectLst/>
                  <a:uFillTx/>
                  <a:latin typeface="Segoe UI"/>
                  <a:ea typeface="Arial"/>
                </a:rPr>
                <a:t>Start &gt; Folien &gt; Zurücksetzen</a:t>
              </a:r>
              <a:endParaRPr lang="de-DE" sz="1000" b="0" u="none" strike="noStrike">
                <a:solidFill>
                  <a:srgbClr val="000000"/>
                </a:solidFill>
                <a:effectLst/>
                <a:uFillTx/>
                <a:latin typeface="Calibri"/>
              </a:endParaRPr>
            </a:p>
          </p:txBody>
        </p:sp>
        <p:sp>
          <p:nvSpPr>
            <p:cNvPr id="10" name="Hilfslinien"/>
            <p:cNvSpPr/>
            <p:nvPr/>
          </p:nvSpPr>
          <p:spPr>
            <a:xfrm rot="10800000" flipH="1" flipV="1">
              <a:off x="5290920" y="-359640"/>
              <a:ext cx="6479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377720">
                <a:lnSpc>
                  <a:spcPct val="100000"/>
                </a:lnSpc>
                <a:tabLst>
                  <a:tab pos="0" algn="l"/>
                </a:tabLst>
              </a:pPr>
              <a:r>
                <a:rPr lang="de-DE" sz="1000" b="0" u="none" strike="noStrike">
                  <a:solidFill>
                    <a:schemeClr val="dk1"/>
                  </a:solidFill>
                  <a:effectLst/>
                  <a:uFillTx/>
                  <a:latin typeface="Segoe UI"/>
                  <a:ea typeface="Arial"/>
                </a:rPr>
                <a:t>Hilfslinien anzeigen über Menü: </a:t>
              </a:r>
              <a:r>
                <a:rPr lang="de-DE" sz="1000" b="1" u="none" strike="noStrike">
                  <a:solidFill>
                    <a:schemeClr val="dk1"/>
                  </a:solidFill>
                  <a:effectLst/>
                  <a:uFillTx/>
                  <a:latin typeface="Segoe UI"/>
                  <a:ea typeface="Arial"/>
                </a:rPr>
                <a:t>Ansicht &gt; Anzeigen &gt; Führungslinien </a:t>
              </a:r>
              <a:r>
                <a:rPr lang="de-DE" sz="1000" b="0" u="none" strike="noStrike">
                  <a:solidFill>
                    <a:schemeClr val="dk1"/>
                  </a:solidFill>
                  <a:effectLst/>
                  <a:uFillTx/>
                  <a:latin typeface="Segoe UI"/>
                  <a:ea typeface="Arial"/>
                </a:rPr>
                <a:t>aktivieren</a:t>
              </a:r>
              <a:endParaRPr lang="de-DE" sz="1000" b="0" u="none" strike="noStrike">
                <a:solidFill>
                  <a:srgbClr val="000000"/>
                </a:solidFill>
                <a:effectLst/>
                <a:uFillTx/>
                <a:latin typeface="Calibri"/>
              </a:endParaRPr>
            </a:p>
          </p:txBody>
        </p:sp>
        <p:sp>
          <p:nvSpPr>
            <p:cNvPr id="11" name="Folienmaster"/>
            <p:cNvSpPr/>
            <p:nvPr/>
          </p:nvSpPr>
          <p:spPr>
            <a:xfrm rot="10800000" flipH="1" flipV="1">
              <a:off x="-360" y="-359640"/>
              <a:ext cx="4787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defTabSz="1377720">
                <a:lnSpc>
                  <a:spcPct val="100000"/>
                </a:lnSpc>
                <a:tabLst>
                  <a:tab pos="0" algn="l"/>
                </a:tabLst>
              </a:pPr>
              <a:r>
                <a:rPr lang="de-DE" sz="1000" b="0" u="none" strike="noStrike">
                  <a:solidFill>
                    <a:schemeClr val="dk1"/>
                  </a:solidFill>
                  <a:effectLst/>
                  <a:uFillTx/>
                  <a:latin typeface="Segoe UI"/>
                  <a:ea typeface="Arial"/>
                </a:rPr>
                <a:t>Bitte</a:t>
              </a:r>
              <a:r>
                <a:rPr lang="de-DE" sz="1000" b="1" u="none" strike="noStrike">
                  <a:solidFill>
                    <a:schemeClr val="dk1"/>
                  </a:solidFill>
                  <a:effectLst/>
                  <a:uFillTx/>
                  <a:latin typeface="Segoe UI"/>
                  <a:ea typeface="Arial"/>
                </a:rPr>
                <a:t> keine Änderungen im Folienmaster </a:t>
              </a:r>
              <a:r>
                <a:rPr lang="de-DE" sz="1000" b="0" u="none" strike="noStrike">
                  <a:solidFill>
                    <a:schemeClr val="dk1"/>
                  </a:solidFill>
                  <a:effectLst/>
                  <a:uFillTx/>
                  <a:latin typeface="Segoe UI"/>
                  <a:ea typeface="Arial"/>
                </a:rPr>
                <a:t>vornehmen!</a:t>
              </a:r>
              <a:endParaRPr lang="de-DE" sz="1000" b="0" u="none" strike="noStrike">
                <a:solidFill>
                  <a:srgbClr val="000000"/>
                </a:solidFill>
                <a:effectLst/>
                <a:uFillTx/>
                <a:latin typeface="Calibri"/>
              </a:endParaRPr>
            </a:p>
          </p:txBody>
        </p:sp>
      </p:grpSp>
      <p:sp>
        <p:nvSpPr>
          <p:cNvPr id="12" name="PlaceHolder 1"/>
          <p:cNvSpPr>
            <a:spLocks noGrp="1"/>
          </p:cNvSpPr>
          <p:nvPr>
            <p:ph type="ftr" idx="1"/>
          </p:nvPr>
        </p:nvSpPr>
        <p:spPr>
          <a:xfrm>
            <a:off x="421200" y="7200000"/>
            <a:ext cx="25200" cy="185400"/>
          </a:xfrm>
          <a:prstGeom prst="rect">
            <a:avLst/>
          </a:prstGeom>
          <a:noFill/>
          <a:ln w="0">
            <a:noFill/>
          </a:ln>
        </p:spPr>
        <p:txBody>
          <a:bodyPr lIns="237600" tIns="0" rIns="0" bIns="32400" anchor="ctr">
            <a:noAutofit/>
          </a:bodyPr>
          <a:lstStyle>
            <a:lvl1pPr indent="0" defTabSz="914400">
              <a:lnSpc>
                <a:spcPct val="100000"/>
              </a:lnSpc>
              <a:buNone/>
              <a:tabLst>
                <a:tab pos="0" algn="l"/>
              </a:tabLst>
              <a:defRPr lang="de-DE" sz="1200" b="0" u="none" strike="noStrike">
                <a:solidFill>
                  <a:schemeClr val="lt1">
                    <a:lumMod val="95000"/>
                  </a:schemeClr>
                </a:solidFill>
                <a:effectLst/>
                <a:uFillTx/>
                <a:latin typeface="Segoe UI"/>
                <a:ea typeface="Arial"/>
              </a:defRPr>
            </a:lvl1pPr>
          </a:lstStyle>
          <a:p>
            <a:pPr indent="0" defTabSz="914400">
              <a:lnSpc>
                <a:spcPct val="100000"/>
              </a:lnSpc>
              <a:buNone/>
              <a:tabLst>
                <a:tab pos="0" algn="l"/>
              </a:tabLst>
            </a:pPr>
            <a:r>
              <a:rPr lang="de-DE" sz="1200" b="0" u="none" strike="noStrike">
                <a:solidFill>
                  <a:schemeClr val="lt1">
                    <a:lumMod val="95000"/>
                  </a:schemeClr>
                </a:solidFill>
                <a:effectLst/>
                <a:uFillTx/>
                <a:latin typeface="Segoe UI"/>
                <a:ea typeface="Arial"/>
              </a:rPr>
              <a:t>&lt;Fußzeile&gt;</a:t>
            </a:r>
            <a:endParaRPr lang="de-DE" sz="1200" b="0" u="none" strike="noStrike">
              <a:solidFill>
                <a:srgbClr val="000000"/>
              </a:solidFill>
              <a:effectLst/>
              <a:uFillTx/>
              <a:latin typeface="Calibri"/>
            </a:endParaRPr>
          </a:p>
        </p:txBody>
      </p:sp>
      <p:sp>
        <p:nvSpPr>
          <p:cNvPr id="13" name="PlaceHolder 2"/>
          <p:cNvSpPr>
            <a:spLocks noGrp="1"/>
          </p:cNvSpPr>
          <p:nvPr>
            <p:ph type="sldNum" idx="2"/>
          </p:nvPr>
        </p:nvSpPr>
        <p:spPr>
          <a:xfrm>
            <a:off x="11089440" y="720000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lt1">
                    <a:lumMod val="95000"/>
                  </a:schemeClr>
                </a:solidFill>
                <a:effectLst/>
                <a:uFillTx/>
                <a:latin typeface="Segoe UI"/>
                <a:ea typeface="Arial"/>
              </a:defRPr>
            </a:lvl1pPr>
          </a:lstStyle>
          <a:p>
            <a:pPr indent="0" algn="r" defTabSz="914400">
              <a:lnSpc>
                <a:spcPct val="100000"/>
              </a:lnSpc>
              <a:buNone/>
              <a:tabLst>
                <a:tab pos="0" algn="l"/>
              </a:tabLst>
            </a:pPr>
            <a:fld id="{E875B038-BC39-4741-B3CF-EA3349C5EAB2}" type="slidenum">
              <a:rPr lang="de-DE" sz="1200" b="1" u="none" strike="noStrike">
                <a:solidFill>
                  <a:schemeClr val="lt1">
                    <a:lumMod val="95000"/>
                  </a:schemeClr>
                </a:solidFill>
                <a:effectLst/>
                <a:uFillTx/>
                <a:latin typeface="Segoe UI"/>
                <a:ea typeface="Arial"/>
              </a:rPr>
              <a:t>‹Nr.›</a:t>
            </a:fld>
            <a:endParaRPr lang="de-DE" sz="1200" b="0" u="none" strike="noStrike">
              <a:solidFill>
                <a:srgbClr val="000000"/>
              </a:solidFill>
              <a:effectLst/>
              <a:uFillTx/>
              <a:latin typeface="Calibri"/>
            </a:endParaRPr>
          </a:p>
        </p:txBody>
      </p:sp>
      <p:pic>
        <p:nvPicPr>
          <p:cNvPr id="14" name="Hintergrund"/>
          <p:cNvPicPr/>
          <p:nvPr/>
        </p:nvPicPr>
        <p:blipFill>
          <a:blip>
            <a:extLst>
              <a:ext uri="{96DAC541-7B7A-43D3-8B79-37D633B846F1}">
                <asvg:svgBlip xmlns:asvg="http://schemas.microsoft.com/office/drawing/2016/SVG/main" r:embed="rId2"/>
              </a:ext>
            </a:extLst>
          </a:blip>
          <a:stretch/>
        </p:blipFill>
        <p:spPr>
          <a:xfrm>
            <a:off x="6480" y="0"/>
            <a:ext cx="12191760" cy="6857640"/>
          </a:xfrm>
          <a:prstGeom prst="rect">
            <a:avLst/>
          </a:prstGeom>
          <a:noFill/>
          <a:ln w="0">
            <a:noFill/>
          </a:ln>
        </p:spPr>
      </p:pic>
      <p:sp>
        <p:nvSpPr>
          <p:cNvPr id="15" name="PlaceHolder 3"/>
          <p:cNvSpPr>
            <a:spLocks noGrp="1"/>
          </p:cNvSpPr>
          <p:nvPr>
            <p:ph type="body" hasCustomPrompt="1"/>
          </p:nvPr>
        </p:nvSpPr>
        <p:spPr>
          <a:xfrm>
            <a:off x="1228680" y="5688000"/>
            <a:ext cx="8543520" cy="545760"/>
          </a:xfrm>
          <a:prstGeom prst="rect">
            <a:avLst/>
          </a:prstGeom>
          <a:noFill/>
          <a:ln w="0">
            <a:noFill/>
          </a:ln>
        </p:spPr>
        <p:txBody>
          <a:bodyPr lIns="0" tIns="0" rIns="0" bIns="0" numCol="1" spcCol="0" anchor="t">
            <a:noAutofit/>
          </a:bodyPr>
          <a:lstStyle>
            <a:lvl1pPr indent="0" defTabSz="914400">
              <a:lnSpc>
                <a:spcPct val="127000"/>
              </a:lnSpc>
              <a:buNone/>
              <a:tabLst>
                <a:tab pos="0" algn="l"/>
              </a:tabLst>
              <a:defRPr lang="de-DE" sz="1600" b="0" u="none" strike="noStrike">
                <a:solidFill>
                  <a:schemeClr val="dk1"/>
                </a:solidFill>
                <a:effectLst/>
                <a:uFillTx/>
                <a:latin typeface="Segoe UI"/>
                <a:ea typeface="Arial"/>
              </a:defRPr>
            </a:lvl1pPr>
          </a:lstStyle>
          <a:p>
            <a:pPr indent="0" defTabSz="914400">
              <a:lnSpc>
                <a:spcPct val="127000"/>
              </a:lnSpc>
              <a:buNone/>
              <a:tabLst>
                <a:tab pos="0" algn="l"/>
              </a:tabLst>
            </a:pPr>
            <a:r>
              <a:rPr lang="de-DE" sz="1600" b="0" u="none" strike="noStrike">
                <a:solidFill>
                  <a:schemeClr val="dk1"/>
                </a:solidFill>
                <a:effectLst/>
                <a:uFillTx/>
                <a:latin typeface="Segoe UI"/>
                <a:ea typeface="Arial"/>
              </a:rPr>
              <a:t>Akademischer Titel Vorname Nachname Referent*in</a:t>
            </a:r>
            <a:br>
              <a:rPr sz="1600"/>
            </a:br>
            <a:r>
              <a:rPr lang="de-DE" sz="1600" b="0" u="none" strike="noStrike">
                <a:solidFill>
                  <a:schemeClr val="dk1"/>
                </a:solidFill>
                <a:effectLst/>
                <a:uFillTx/>
                <a:latin typeface="Segoe UI"/>
                <a:ea typeface="Arial"/>
              </a:rPr>
              <a:t>XX. Monat 20XX</a:t>
            </a:r>
            <a:endParaRPr lang="de-DE" sz="1600" b="0" u="none" strike="noStrike">
              <a:solidFill>
                <a:schemeClr val="dk1"/>
              </a:solidFill>
              <a:effectLst/>
              <a:uFillTx/>
              <a:latin typeface="Segoe UI"/>
            </a:endParaRPr>
          </a:p>
        </p:txBody>
      </p:sp>
      <p:sp>
        <p:nvSpPr>
          <p:cNvPr id="16" name="PlaceHolder 4"/>
          <p:cNvSpPr>
            <a:spLocks noGrp="1"/>
          </p:cNvSpPr>
          <p:nvPr>
            <p:ph type="title" hasCustomPrompt="1"/>
          </p:nvPr>
        </p:nvSpPr>
        <p:spPr>
          <a:xfrm>
            <a:off x="1228680" y="2119680"/>
            <a:ext cx="8543520" cy="1225080"/>
          </a:xfrm>
          <a:prstGeom prst="rect">
            <a:avLst/>
          </a:prstGeom>
          <a:noFill/>
          <a:ln w="0">
            <a:noFill/>
          </a:ln>
        </p:spPr>
        <p:txBody>
          <a:bodyPr lIns="0" tIns="0" rIns="0" bIns="0" anchor="b">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Titel der Präsentation</a:t>
            </a:r>
            <a:br>
              <a:rPr sz="3500"/>
            </a:br>
            <a:r>
              <a:rPr lang="de-DE" sz="3500" b="1" u="none" strike="noStrike">
                <a:solidFill>
                  <a:schemeClr val="dk2"/>
                </a:solidFill>
                <a:effectLst/>
                <a:uFillTx/>
                <a:latin typeface="Segoe UI"/>
                <a:ea typeface="Arial"/>
              </a:rPr>
              <a:t>maximal zwei Zeilen</a:t>
            </a:r>
            <a:endParaRPr lang="de-DE" sz="3500" b="1" u="none" strike="noStrike">
              <a:solidFill>
                <a:schemeClr val="dk2"/>
              </a:solidFill>
              <a:effectLst/>
              <a:uFillTx/>
              <a:latin typeface="Segoe UI"/>
            </a:endParaRPr>
          </a:p>
        </p:txBody>
      </p:sp>
      <p:pic>
        <p:nvPicPr>
          <p:cNvPr id="17" name="Grafik 2"/>
          <p:cNvPicPr/>
          <p:nvPr/>
        </p:nvPicPr>
        <p:blipFill>
          <a:blip>
            <a:extLst>
              <a:ext uri="{96DAC541-7B7A-43D3-8B79-37D633B846F1}">
                <asvg:svgBlip xmlns:asvg="http://schemas.microsoft.com/office/drawing/2016/SVG/main" r:embed="rId3"/>
              </a:ext>
            </a:extLst>
          </a:blip>
          <a:stretch/>
        </p:blipFill>
        <p:spPr>
          <a:xfrm>
            <a:off x="2875680" y="270360"/>
            <a:ext cx="2382480" cy="1190880"/>
          </a:xfrm>
          <a:prstGeom prst="rect">
            <a:avLst/>
          </a:prstGeom>
          <a:noFill/>
          <a:ln w="0">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eadline / Inhalt">
    <p:bg>
      <p:bgPr>
        <a:solidFill>
          <a:srgbClr val="FFFFFF"/>
        </a:solidFill>
        <a:effectLst/>
      </p:bgPr>
    </p:bg>
    <p:spTree>
      <p:nvGrpSpPr>
        <p:cNvPr id="1" name=""/>
        <p:cNvGrpSpPr/>
        <p:nvPr/>
      </p:nvGrpSpPr>
      <p:grpSpPr>
        <a:xfrm>
          <a:off x="0" y="0"/>
          <a:ext cx="0" cy="0"/>
          <a:chOff x="0" y="0"/>
          <a:chExt cx="0" cy="0"/>
        </a:xfrm>
      </p:grpSpPr>
      <p:grpSp>
        <p:nvGrpSpPr>
          <p:cNvPr id="18" name="Grauer Hintergrund"/>
          <p:cNvGrpSpPr/>
          <p:nvPr/>
        </p:nvGrpSpPr>
        <p:grpSpPr>
          <a:xfrm>
            <a:off x="-2918160" y="-681480"/>
            <a:ext cx="18053640" cy="8227080"/>
            <a:chOff x="-2918160" y="-681480"/>
            <a:chExt cx="18053640" cy="8227080"/>
          </a:xfrm>
        </p:grpSpPr>
        <p:sp>
          <p:nvSpPr>
            <p:cNvPr id="19" name="Hintergrund unten"/>
            <p:cNvSpPr/>
            <p:nvPr/>
          </p:nvSpPr>
          <p:spPr>
            <a:xfrm>
              <a:off x="-97560" y="696960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20" name="Hintergrund rechts"/>
            <p:cNvSpPr/>
            <p:nvPr/>
          </p:nvSpPr>
          <p:spPr>
            <a:xfrm>
              <a:off x="1231524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21" name="Hintergrund links"/>
            <p:cNvSpPr/>
            <p:nvPr/>
          </p:nvSpPr>
          <p:spPr>
            <a:xfrm>
              <a:off x="-291816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22" name="Hintergrund oben"/>
            <p:cNvSpPr/>
            <p:nvPr/>
          </p:nvSpPr>
          <p:spPr>
            <a:xfrm>
              <a:off x="-97560" y="-68148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grpSp>
      <p:grpSp>
        <p:nvGrpSpPr>
          <p:cNvPr id="23" name="Regieanweisungen"/>
          <p:cNvGrpSpPr/>
          <p:nvPr/>
        </p:nvGrpSpPr>
        <p:grpSpPr>
          <a:xfrm>
            <a:off x="0" y="-359640"/>
            <a:ext cx="14255640" cy="1583280"/>
            <a:chOff x="0" y="-359640"/>
            <a:chExt cx="14255640" cy="1583280"/>
          </a:xfrm>
        </p:grpSpPr>
        <p:sp>
          <p:nvSpPr>
            <p:cNvPr id="24" name="Layoutwechsel"/>
            <p:cNvSpPr/>
            <p:nvPr/>
          </p:nvSpPr>
          <p:spPr>
            <a:xfrm rot="10800000" flipH="1" flipV="1">
              <a:off x="12347640" y="64764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Wechsel des Folienlayouts </a:t>
              </a:r>
              <a:br>
                <a:rPr sz="1000"/>
              </a:br>
              <a:r>
                <a:rPr lang="de-DE" sz="1000" b="0" u="none" strike="noStrike">
                  <a:solidFill>
                    <a:schemeClr val="dk1"/>
                  </a:solidFill>
                  <a:effectLst/>
                  <a:uFillTx/>
                  <a:latin typeface="Segoe UI"/>
                  <a:ea typeface="Arial"/>
                </a:rPr>
                <a:t>im Menü über:</a:t>
              </a:r>
              <a:endParaRPr lang="de-DE" sz="1000" b="0" u="none" strike="noStrike">
                <a:solidFill>
                  <a:srgbClr val="000000"/>
                </a:solidFill>
                <a:effectLst/>
                <a:uFillTx/>
                <a:latin typeface="Calibri"/>
              </a:endParaRPr>
            </a:p>
            <a:p>
              <a:pPr defTabSz="1207800">
                <a:lnSpc>
                  <a:spcPct val="100000"/>
                </a:lnSpc>
                <a:tabLst>
                  <a:tab pos="0" algn="l"/>
                </a:tabLst>
              </a:pPr>
              <a:r>
                <a:rPr lang="de-DE" sz="1000" b="1" u="none" strike="noStrike">
                  <a:solidFill>
                    <a:schemeClr val="dk1"/>
                  </a:solidFill>
                  <a:effectLst/>
                  <a:uFillTx/>
                  <a:latin typeface="Segoe UI"/>
                  <a:ea typeface="Arial"/>
                </a:rPr>
                <a:t>Start &gt; Folien &gt; Layout</a:t>
              </a:r>
              <a:endParaRPr lang="de-DE" sz="1000" b="0" u="none" strike="noStrike">
                <a:solidFill>
                  <a:srgbClr val="000000"/>
                </a:solidFill>
                <a:effectLst/>
                <a:uFillTx/>
                <a:latin typeface="Calibri"/>
              </a:endParaRPr>
            </a:p>
          </p:txBody>
        </p:sp>
        <p:sp>
          <p:nvSpPr>
            <p:cNvPr id="25" name="Zurücksetzen"/>
            <p:cNvSpPr/>
            <p:nvPr/>
          </p:nvSpPr>
          <p:spPr>
            <a:xfrm rot="10800000" flipH="1" flipV="1">
              <a:off x="12347640" y="-36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Textboxen in die Ursprungs-position bringen über Menü:</a:t>
              </a:r>
              <a:endParaRPr lang="de-DE" sz="1000" b="0" u="none" strike="noStrike">
                <a:solidFill>
                  <a:srgbClr val="000000"/>
                </a:solidFill>
                <a:effectLst/>
                <a:uFillTx/>
                <a:latin typeface="Calibri"/>
              </a:endParaRPr>
            </a:p>
            <a:p>
              <a:pPr defTabSz="1042920">
                <a:lnSpc>
                  <a:spcPct val="100000"/>
                </a:lnSpc>
                <a:tabLst>
                  <a:tab pos="0" algn="l"/>
                </a:tabLst>
              </a:pPr>
              <a:r>
                <a:rPr lang="de-DE" sz="1000" b="1" u="none" strike="noStrike">
                  <a:solidFill>
                    <a:schemeClr val="dk1"/>
                  </a:solidFill>
                  <a:effectLst/>
                  <a:uFillTx/>
                  <a:latin typeface="Segoe UI"/>
                  <a:ea typeface="Arial"/>
                </a:rPr>
                <a:t>Start &gt; Folien &gt; Zurücksetzen</a:t>
              </a:r>
              <a:endParaRPr lang="de-DE" sz="1000" b="0" u="none" strike="noStrike">
                <a:solidFill>
                  <a:srgbClr val="000000"/>
                </a:solidFill>
                <a:effectLst/>
                <a:uFillTx/>
                <a:latin typeface="Calibri"/>
              </a:endParaRPr>
            </a:p>
          </p:txBody>
        </p:sp>
        <p:sp>
          <p:nvSpPr>
            <p:cNvPr id="26" name="Hilfslinien"/>
            <p:cNvSpPr/>
            <p:nvPr/>
          </p:nvSpPr>
          <p:spPr>
            <a:xfrm rot="10800000" flipH="1" flipV="1">
              <a:off x="5290920" y="-359640"/>
              <a:ext cx="6479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377720">
                <a:lnSpc>
                  <a:spcPct val="100000"/>
                </a:lnSpc>
                <a:tabLst>
                  <a:tab pos="0" algn="l"/>
                </a:tabLst>
              </a:pPr>
              <a:r>
                <a:rPr lang="de-DE" sz="1000" b="0" u="none" strike="noStrike">
                  <a:solidFill>
                    <a:schemeClr val="dk1"/>
                  </a:solidFill>
                  <a:effectLst/>
                  <a:uFillTx/>
                  <a:latin typeface="Segoe UI"/>
                  <a:ea typeface="Arial"/>
                </a:rPr>
                <a:t>Hilfslinien anzeigen über Menü: </a:t>
              </a:r>
              <a:r>
                <a:rPr lang="de-DE" sz="1000" b="1" u="none" strike="noStrike">
                  <a:solidFill>
                    <a:schemeClr val="dk1"/>
                  </a:solidFill>
                  <a:effectLst/>
                  <a:uFillTx/>
                  <a:latin typeface="Segoe UI"/>
                  <a:ea typeface="Arial"/>
                </a:rPr>
                <a:t>Ansicht &gt; Anzeigen &gt; Führungslinien </a:t>
              </a:r>
              <a:r>
                <a:rPr lang="de-DE" sz="1000" b="0" u="none" strike="noStrike">
                  <a:solidFill>
                    <a:schemeClr val="dk1"/>
                  </a:solidFill>
                  <a:effectLst/>
                  <a:uFillTx/>
                  <a:latin typeface="Segoe UI"/>
                  <a:ea typeface="Arial"/>
                </a:rPr>
                <a:t>aktivieren</a:t>
              </a:r>
              <a:endParaRPr lang="de-DE" sz="1000" b="0" u="none" strike="noStrike">
                <a:solidFill>
                  <a:srgbClr val="000000"/>
                </a:solidFill>
                <a:effectLst/>
                <a:uFillTx/>
                <a:latin typeface="Calibri"/>
              </a:endParaRPr>
            </a:p>
          </p:txBody>
        </p:sp>
        <p:sp>
          <p:nvSpPr>
            <p:cNvPr id="27" name="Folienmaster"/>
            <p:cNvSpPr/>
            <p:nvPr/>
          </p:nvSpPr>
          <p:spPr>
            <a:xfrm rot="10800000" flipH="1" flipV="1">
              <a:off x="-360" y="-359640"/>
              <a:ext cx="4787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defTabSz="1377720">
                <a:lnSpc>
                  <a:spcPct val="100000"/>
                </a:lnSpc>
                <a:tabLst>
                  <a:tab pos="0" algn="l"/>
                </a:tabLst>
              </a:pPr>
              <a:r>
                <a:rPr lang="de-DE" sz="1000" b="0" u="none" strike="noStrike">
                  <a:solidFill>
                    <a:schemeClr val="dk1"/>
                  </a:solidFill>
                  <a:effectLst/>
                  <a:uFillTx/>
                  <a:latin typeface="Segoe UI"/>
                  <a:ea typeface="Arial"/>
                </a:rPr>
                <a:t>Bitte</a:t>
              </a:r>
              <a:r>
                <a:rPr lang="de-DE" sz="1000" b="1" u="none" strike="noStrike">
                  <a:solidFill>
                    <a:schemeClr val="dk1"/>
                  </a:solidFill>
                  <a:effectLst/>
                  <a:uFillTx/>
                  <a:latin typeface="Segoe UI"/>
                  <a:ea typeface="Arial"/>
                </a:rPr>
                <a:t> keine Änderungen im Folienmaster </a:t>
              </a:r>
              <a:r>
                <a:rPr lang="de-DE" sz="1000" b="0" u="none" strike="noStrike">
                  <a:solidFill>
                    <a:schemeClr val="dk1"/>
                  </a:solidFill>
                  <a:effectLst/>
                  <a:uFillTx/>
                  <a:latin typeface="Segoe UI"/>
                  <a:ea typeface="Arial"/>
                </a:rPr>
                <a:t>vornehmen!</a:t>
              </a:r>
              <a:endParaRPr lang="de-DE" sz="1000" b="0" u="none" strike="noStrike">
                <a:solidFill>
                  <a:srgbClr val="000000"/>
                </a:solidFill>
                <a:effectLst/>
                <a:uFillTx/>
                <a:latin typeface="Calibri"/>
              </a:endParaRPr>
            </a:p>
          </p:txBody>
        </p:sp>
      </p:grpSp>
      <p:sp>
        <p:nvSpPr>
          <p:cNvPr id="28" name="PlaceHolder 1"/>
          <p:cNvSpPr>
            <a:spLocks noGrp="1"/>
          </p:cNvSpPr>
          <p:nvPr>
            <p:ph type="sldNum" idx="3"/>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1E7DB0B2-580A-4364-9B90-EBAB5580264F}" type="slidenum">
              <a:rPr lang="de-DE" sz="1200" b="1" u="none" strike="noStrike">
                <a:solidFill>
                  <a:schemeClr val="dk1"/>
                </a:solidFill>
                <a:effectLst/>
                <a:uFillTx/>
                <a:latin typeface="Segoe UI"/>
                <a:ea typeface="Arial"/>
              </a:rPr>
              <a:t>‹Nr.›</a:t>
            </a:fld>
            <a:endParaRPr lang="de-DE" sz="1200" b="0" u="none" strike="noStrike">
              <a:solidFill>
                <a:srgbClr val="000000"/>
              </a:solidFill>
              <a:effectLst/>
              <a:uFillTx/>
              <a:latin typeface="Calibri"/>
            </a:endParaRPr>
          </a:p>
        </p:txBody>
      </p:sp>
      <p:sp>
        <p:nvSpPr>
          <p:cNvPr id="29" name="PlaceHolder 2"/>
          <p:cNvSpPr>
            <a:spLocks noGrp="1"/>
          </p:cNvSpPr>
          <p:nvPr>
            <p:ph type="ftr" idx="4"/>
          </p:nvPr>
        </p:nvSpPr>
        <p:spPr>
          <a:xfrm>
            <a:off x="401760" y="6414840"/>
            <a:ext cx="25200" cy="185400"/>
          </a:xfrm>
          <a:prstGeom prst="rect">
            <a:avLst/>
          </a:prstGeom>
          <a:solidFill>
            <a:schemeClr val="dk2"/>
          </a:solidFill>
          <a:ln w="0">
            <a:noFill/>
          </a:ln>
        </p:spPr>
        <p:txBody>
          <a:bodyPr lIns="237600" tIns="0" rIns="0" bIns="32400" anchor="ctr">
            <a:noAutofit/>
          </a:bodyPr>
          <a:lstStyle>
            <a:lvl1pPr indent="0" defTabSz="914400">
              <a:lnSpc>
                <a:spcPct val="100000"/>
              </a:lnSpc>
              <a:buNone/>
              <a:tabLst>
                <a:tab pos="0" algn="l"/>
              </a:tabLst>
              <a:defRPr lang="de-DE" sz="1200" b="0" u="none" strike="noStrike">
                <a:solidFill>
                  <a:srgbClr val="002060"/>
                </a:solidFill>
                <a:effectLst/>
                <a:uFillTx/>
                <a:latin typeface="Segoe UI"/>
                <a:ea typeface="Arial"/>
              </a:defRPr>
            </a:lvl1pPr>
          </a:lstStyle>
          <a:p>
            <a:pPr indent="0" defTabSz="914400">
              <a:lnSpc>
                <a:spcPct val="100000"/>
              </a:lnSpc>
              <a:buNone/>
              <a:tabLst>
                <a:tab pos="0" algn="l"/>
              </a:tabLst>
            </a:pPr>
            <a:r>
              <a:rPr lang="de-DE" sz="1200" b="0" u="none" strike="noStrike">
                <a:solidFill>
                  <a:srgbClr val="002060"/>
                </a:solidFill>
                <a:effectLst/>
                <a:uFillTx/>
                <a:latin typeface="Segoe UI"/>
                <a:ea typeface="Arial"/>
              </a:rPr>
              <a:t>&lt;Fußzeile&gt;</a:t>
            </a:r>
            <a:endParaRPr lang="de-DE" sz="1200" b="0" u="none" strike="noStrike">
              <a:solidFill>
                <a:srgbClr val="FFFFFF"/>
              </a:solidFill>
              <a:effectLst/>
              <a:uFillTx/>
              <a:latin typeface="Calibri"/>
            </a:endParaRPr>
          </a:p>
        </p:txBody>
      </p:sp>
      <p:sp>
        <p:nvSpPr>
          <p:cNvPr id="30" name="PlaceHolder 3"/>
          <p:cNvSpPr>
            <a:spLocks noGrp="1"/>
          </p:cNvSpPr>
          <p:nvPr>
            <p:ph type="body" hasCustomPrompt="1"/>
          </p:nvPr>
        </p:nvSpPr>
        <p:spPr>
          <a:xfrm>
            <a:off x="401760" y="2265480"/>
            <a:ext cx="11390040" cy="3811320"/>
          </a:xfrm>
          <a:prstGeom prst="rect">
            <a:avLst/>
          </a:prstGeom>
          <a:noFill/>
          <a:ln w="0">
            <a:noFill/>
          </a:ln>
        </p:spPr>
        <p:txBody>
          <a:bodyPr lIns="0" tIns="0" rIns="0" bIns="0" numCol="1" spcCol="612000" anchor="t">
            <a:noAutofit/>
          </a:bodyPr>
          <a:lstStyle>
            <a:lvl1pPr indent="0" defTabSz="914400">
              <a:lnSpc>
                <a:spcPct val="112000"/>
              </a:lnSpc>
              <a:buNone/>
              <a:tabLst>
                <a:tab pos="0" algn="l"/>
              </a:tabLst>
              <a:defRPr lang="de-DE" sz="2000" b="0" u="none" strike="noStrike">
                <a:solidFill>
                  <a:schemeClr val="dk1"/>
                </a:solidFill>
                <a:effectLst/>
                <a:uFillTx/>
                <a:latin typeface="Segoe UI"/>
                <a:ea typeface="Arial"/>
              </a:defRPr>
            </a:lvl1pPr>
            <a:lvl2pPr marL="180000" lvl="1" indent="-180000" defTabSz="914400">
              <a:lnSpc>
                <a:spcPct val="112000"/>
              </a:lnSpc>
              <a:buClr>
                <a:srgbClr val="000000"/>
              </a:buClr>
              <a:buFont typeface="Arial"/>
              <a:buChar char="•"/>
              <a:tabLst>
                <a:tab pos="0" algn="l"/>
              </a:tabLst>
              <a:defRPr lang="de-DE" sz="2000" b="0" u="none" strike="noStrike">
                <a:solidFill>
                  <a:schemeClr val="dk1"/>
                </a:solidFill>
                <a:effectLst/>
                <a:uFillTx/>
                <a:latin typeface="Segoe UI"/>
                <a:ea typeface="Arial"/>
              </a:defRPr>
            </a:lvl2pPr>
            <a:lvl3pPr marL="388800" lvl="2" indent="-1800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3pPr>
            <a:lvl4pPr marL="586800" lvl="3" indent="-1728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4pPr>
            <a:lvl5pPr marL="399600" lvl="4" indent="-277200" defTabSz="914400">
              <a:lnSpc>
                <a:spcPct val="112000"/>
              </a:lnSpc>
              <a:buClr>
                <a:srgbClr val="000000"/>
              </a:buClr>
              <a:buFont typeface="Segoe UI Light"/>
              <a:buAutoNum type="arabicPeriod"/>
              <a:tabLst>
                <a:tab pos="0" algn="l"/>
              </a:tabLst>
              <a:defRPr lang="de-DE" sz="2000" b="0" u="none" strike="noStrike">
                <a:solidFill>
                  <a:schemeClr val="dk1"/>
                </a:solidFill>
                <a:effectLst/>
                <a:uFillTx/>
                <a:latin typeface="Segoe UI"/>
                <a:ea typeface="Arial"/>
              </a:defRPr>
            </a:lvl5pPr>
            <a:lvl6pPr marL="576000" lvl="5" indent="-288000" defTabSz="914400">
              <a:lnSpc>
                <a:spcPct val="112000"/>
              </a:lnSpc>
              <a:spcBef>
                <a:spcPts val="700"/>
              </a:spcBef>
              <a:buClr>
                <a:srgbClr val="000000"/>
              </a:buClr>
              <a:buFont typeface="Segoe UI Light"/>
              <a:buAutoNum type="alphaLcPeriod"/>
              <a:tabLst>
                <a:tab pos="0" algn="l"/>
              </a:tabLst>
              <a:defRPr lang="de-DE" sz="1600" b="0" u="none" strike="noStrike">
                <a:solidFill>
                  <a:schemeClr val="dk1"/>
                </a:solidFill>
                <a:effectLst/>
                <a:uFillTx/>
                <a:latin typeface="Segoe UI"/>
                <a:ea typeface="Arial"/>
              </a:defRPr>
            </a:lvl6pPr>
            <a:lvl7pPr marL="871200" lvl="6" indent="-288000" defTabSz="914400">
              <a:lnSpc>
                <a:spcPct val="112000"/>
              </a:lnSpc>
              <a:spcBef>
                <a:spcPts val="700"/>
              </a:spcBef>
              <a:buClr>
                <a:srgbClr val="000000"/>
              </a:buClr>
              <a:buFont typeface="Segoe UI Light"/>
              <a:buAutoNum type="romanLcPeriod"/>
              <a:tabLst>
                <a:tab pos="0" algn="l"/>
              </a:tabLst>
              <a:defRPr lang="de-DE" sz="1600" b="0" u="none" strike="noStrike">
                <a:solidFill>
                  <a:schemeClr val="dk1"/>
                </a:solidFill>
                <a:effectLst/>
                <a:uFillTx/>
                <a:latin typeface="Segoe UI"/>
                <a:ea typeface="Arial"/>
              </a:defRPr>
            </a:lvl7pPr>
            <a:lvl8pPr marL="457200" lvl="7" indent="-349200" defTabSz="914400">
              <a:lnSpc>
                <a:spcPct val="112000"/>
              </a:lnSpc>
              <a:buClr>
                <a:srgbClr val="000000"/>
              </a:buClr>
              <a:buFont typeface="Wingdings 2" charset="2"/>
              <a:buChar char=""/>
              <a:tabLst>
                <a:tab pos="0" algn="l"/>
              </a:tabLst>
              <a:defRPr lang="de-DE" sz="2000" b="0" u="none" strike="noStrike">
                <a:solidFill>
                  <a:schemeClr val="dk1"/>
                </a:solidFill>
                <a:effectLst/>
                <a:uFillTx/>
                <a:latin typeface="Segoe UI"/>
                <a:ea typeface="Arial"/>
              </a:defRPr>
            </a:lvl8pPr>
            <a:lvl9pPr marL="576000" lvl="8" indent="-349200" defTabSz="914400">
              <a:lnSpc>
                <a:spcPct val="112000"/>
              </a:lnSpc>
              <a:buClr>
                <a:srgbClr val="000000"/>
              </a:buClr>
              <a:buFont typeface="Wingdings 2" charset="2"/>
              <a:buChar char=""/>
              <a:tabLst>
                <a:tab pos="0" algn="l"/>
              </a:tabLst>
              <a:defRPr lang="de-DE" sz="1600" b="0" u="none" strike="noStrike">
                <a:solidFill>
                  <a:schemeClr val="dk1"/>
                </a:solidFill>
                <a:effectLst/>
                <a:uFillTx/>
                <a:latin typeface="Segoe UI"/>
                <a:ea typeface="Arial"/>
              </a:defRPr>
            </a:lvl9pPr>
          </a:lstStyle>
          <a:p>
            <a:pPr indent="0" defTabSz="914400">
              <a:lnSpc>
                <a:spcPct val="112000"/>
              </a:lnSpc>
              <a:buNone/>
              <a:tabLst>
                <a:tab pos="0" algn="l"/>
              </a:tabLst>
            </a:pPr>
            <a:r>
              <a:rPr lang="de-DE" sz="2000" b="0" u="none" strike="noStrike">
                <a:solidFill>
                  <a:schemeClr val="dk1"/>
                </a:solidFill>
                <a:effectLst/>
                <a:uFillTx/>
                <a:latin typeface="Segoe UI"/>
                <a:ea typeface="Arial"/>
              </a:rPr>
              <a:t>Bitte fügen Sie hier Ihren Text ein.</a:t>
            </a:r>
            <a:br>
              <a:rPr sz="2000"/>
            </a:br>
            <a:r>
              <a:rPr lang="de-DE" sz="2000" b="0" u="none" strike="noStrike">
                <a:solidFill>
                  <a:schemeClr val="dk1"/>
                </a:solidFill>
                <a:effectLst/>
                <a:uFillTx/>
                <a:latin typeface="Segoe UI"/>
                <a:ea typeface="Arial"/>
              </a:rPr>
              <a:t>Für weitere Formate nutzen Sie die Listenebenen. </a:t>
            </a:r>
            <a:endParaRPr lang="de-DE" sz="2000" b="0" u="none" strike="noStrike">
              <a:solidFill>
                <a:schemeClr val="dk1"/>
              </a:solidFill>
              <a:effectLst/>
              <a:uFillTx/>
              <a:latin typeface="Segoe UI"/>
            </a:endParaRPr>
          </a:p>
          <a:p>
            <a:pPr marL="180000" lvl="1" indent="-180000" defTabSz="914400">
              <a:lnSpc>
                <a:spcPct val="112000"/>
              </a:lnSpc>
              <a:buClr>
                <a:srgbClr val="000000"/>
              </a:buClr>
              <a:buFont typeface="Arial"/>
              <a:buChar char="•"/>
              <a:tabLst>
                <a:tab pos="0" algn="l"/>
              </a:tabLst>
            </a:pPr>
            <a:r>
              <a:rPr lang="de-DE" sz="2000" b="0" u="none" strike="noStrike">
                <a:solidFill>
                  <a:schemeClr val="dk1"/>
                </a:solidFill>
                <a:effectLst/>
                <a:uFillTx/>
                <a:latin typeface="Segoe UI"/>
                <a:ea typeface="Arial"/>
              </a:rPr>
              <a:t>Zweite Ebene</a:t>
            </a:r>
            <a:endParaRPr lang="de-DE" sz="2000" b="0" u="none" strike="noStrike">
              <a:solidFill>
                <a:schemeClr val="dk1"/>
              </a:solidFill>
              <a:effectLst/>
              <a:uFillTx/>
              <a:latin typeface="Segoe UI"/>
            </a:endParaRPr>
          </a:p>
          <a:p>
            <a:pPr marL="388800" lvl="2" indent="-180000" defTabSz="914400">
              <a:lnSpc>
                <a:spcPct val="100000"/>
              </a:lnSpc>
              <a:spcBef>
                <a:spcPts val="201"/>
              </a:spcBef>
              <a:spcAft>
                <a:spcPts val="201"/>
              </a:spcAft>
              <a:buClr>
                <a:srgbClr val="000000"/>
              </a:buClr>
              <a:buFont typeface="Arial"/>
              <a:buChar char="•"/>
              <a:tabLst>
                <a:tab pos="0" algn="l"/>
              </a:tabLst>
            </a:pPr>
            <a:r>
              <a:rPr lang="de-DE" sz="1600" b="0" u="none" strike="noStrike">
                <a:solidFill>
                  <a:schemeClr val="dk1"/>
                </a:solidFill>
                <a:effectLst/>
                <a:uFillTx/>
                <a:latin typeface="Segoe UI"/>
                <a:ea typeface="Arial"/>
              </a:rPr>
              <a:t>Dritte Ebene</a:t>
            </a:r>
            <a:endParaRPr lang="de-DE" sz="1600" b="0" u="none" strike="noStrike">
              <a:solidFill>
                <a:schemeClr val="dk1"/>
              </a:solidFill>
              <a:effectLst/>
              <a:uFillTx/>
              <a:latin typeface="Segoe UI"/>
            </a:endParaRPr>
          </a:p>
          <a:p>
            <a:pPr marL="586800" lvl="3" indent="-172800" defTabSz="914400">
              <a:lnSpc>
                <a:spcPct val="100000"/>
              </a:lnSpc>
              <a:spcBef>
                <a:spcPts val="201"/>
              </a:spcBef>
              <a:spcAft>
                <a:spcPts val="201"/>
              </a:spcAft>
              <a:buClr>
                <a:srgbClr val="000000"/>
              </a:buClr>
              <a:buFont typeface="Arial"/>
              <a:buChar char="•"/>
              <a:tabLst>
                <a:tab pos="0" algn="l"/>
              </a:tabLst>
            </a:pPr>
            <a:r>
              <a:rPr lang="de-DE" sz="1600" b="0" u="none" strike="noStrike">
                <a:solidFill>
                  <a:schemeClr val="dk1"/>
                </a:solidFill>
                <a:effectLst/>
                <a:uFillTx/>
                <a:latin typeface="Segoe UI"/>
                <a:ea typeface="Arial"/>
              </a:rPr>
              <a:t>Vierte Ebene</a:t>
            </a:r>
            <a:endParaRPr lang="de-DE" sz="1600" b="0" u="none" strike="noStrike">
              <a:solidFill>
                <a:schemeClr val="dk1"/>
              </a:solidFill>
              <a:effectLst/>
              <a:uFillTx/>
              <a:latin typeface="Segoe UI"/>
            </a:endParaRPr>
          </a:p>
          <a:p>
            <a:pPr marL="399600" lvl="4" indent="-277200" defTabSz="914400">
              <a:lnSpc>
                <a:spcPct val="112000"/>
              </a:lnSpc>
              <a:buClr>
                <a:srgbClr val="000000"/>
              </a:buClr>
              <a:buFont typeface="Segoe UI Light"/>
              <a:buAutoNum type="arabicPeriod"/>
              <a:tabLst>
                <a:tab pos="0" algn="l"/>
              </a:tabLst>
            </a:pPr>
            <a:r>
              <a:rPr lang="de-DE" sz="2000" b="0" u="none" strike="noStrike">
                <a:solidFill>
                  <a:schemeClr val="dk1"/>
                </a:solidFill>
                <a:effectLst/>
                <a:uFillTx/>
                <a:latin typeface="Segoe UI"/>
                <a:ea typeface="Arial"/>
              </a:rPr>
              <a:t>Fünfte Ebene</a:t>
            </a:r>
            <a:endParaRPr lang="de-DE" sz="2000" b="0" u="none" strike="noStrike">
              <a:solidFill>
                <a:schemeClr val="dk1"/>
              </a:solidFill>
              <a:effectLst/>
              <a:uFillTx/>
              <a:latin typeface="Segoe UI"/>
            </a:endParaRPr>
          </a:p>
          <a:p>
            <a:pPr marL="576000" lvl="5" indent="-288000" defTabSz="914400">
              <a:lnSpc>
                <a:spcPct val="112000"/>
              </a:lnSpc>
              <a:spcBef>
                <a:spcPts val="700"/>
              </a:spcBef>
              <a:buClr>
                <a:srgbClr val="000000"/>
              </a:buClr>
              <a:buFont typeface="Segoe UI Light"/>
              <a:buAutoNum type="alphaLcPeriod"/>
              <a:tabLst>
                <a:tab pos="0" algn="l"/>
              </a:tabLst>
            </a:pPr>
            <a:r>
              <a:rPr lang="de-DE" sz="1600" b="0" u="none" strike="noStrike">
                <a:solidFill>
                  <a:schemeClr val="dk1"/>
                </a:solidFill>
                <a:effectLst/>
                <a:uFillTx/>
                <a:latin typeface="Segoe UI"/>
                <a:ea typeface="Arial"/>
              </a:rPr>
              <a:t>Sechste Ebene</a:t>
            </a:r>
            <a:endParaRPr lang="de-DE" sz="1600" b="0" u="none" strike="noStrike">
              <a:solidFill>
                <a:schemeClr val="dk1"/>
              </a:solidFill>
              <a:effectLst/>
              <a:uFillTx/>
              <a:latin typeface="Segoe UI"/>
            </a:endParaRPr>
          </a:p>
          <a:p>
            <a:pPr marL="871200" lvl="6" indent="-288000" defTabSz="914400">
              <a:lnSpc>
                <a:spcPct val="112000"/>
              </a:lnSpc>
              <a:spcBef>
                <a:spcPts val="700"/>
              </a:spcBef>
              <a:buClr>
                <a:srgbClr val="000000"/>
              </a:buClr>
              <a:buFont typeface="Segoe UI Light"/>
              <a:buAutoNum type="romanLcPeriod"/>
              <a:tabLst>
                <a:tab pos="0" algn="l"/>
              </a:tabLst>
            </a:pPr>
            <a:r>
              <a:rPr lang="de-DE" sz="1600" b="0" u="none" strike="noStrike">
                <a:solidFill>
                  <a:schemeClr val="dk1"/>
                </a:solidFill>
                <a:effectLst/>
                <a:uFillTx/>
                <a:latin typeface="Segoe UI"/>
                <a:ea typeface="Arial"/>
              </a:rPr>
              <a:t>Siebte Ebene</a:t>
            </a:r>
            <a:endParaRPr lang="de-DE" sz="1600" b="0" u="none" strike="noStrike">
              <a:solidFill>
                <a:schemeClr val="dk1"/>
              </a:solidFill>
              <a:effectLst/>
              <a:uFillTx/>
              <a:latin typeface="Segoe UI"/>
            </a:endParaRPr>
          </a:p>
          <a:p>
            <a:pPr marL="457200" lvl="7" indent="-349200" defTabSz="914400">
              <a:lnSpc>
                <a:spcPct val="112000"/>
              </a:lnSpc>
              <a:buClr>
                <a:srgbClr val="000000"/>
              </a:buClr>
              <a:buFont typeface="Wingdings 2" charset="2"/>
              <a:buChar char=""/>
              <a:tabLst>
                <a:tab pos="0" algn="l"/>
              </a:tabLst>
            </a:pPr>
            <a:r>
              <a:rPr lang="de-DE" sz="2000" b="0" u="none" strike="noStrike">
                <a:solidFill>
                  <a:schemeClr val="dk1"/>
                </a:solidFill>
                <a:effectLst/>
                <a:uFillTx/>
                <a:latin typeface="Segoe UI"/>
                <a:ea typeface="Arial"/>
              </a:rPr>
              <a:t>Achte Ebene</a:t>
            </a:r>
            <a:endParaRPr lang="de-DE" sz="2000" b="0" u="none" strike="noStrike">
              <a:solidFill>
                <a:schemeClr val="dk1"/>
              </a:solidFill>
              <a:effectLst/>
              <a:uFillTx/>
              <a:latin typeface="Segoe UI"/>
            </a:endParaRPr>
          </a:p>
          <a:p>
            <a:pPr marL="576000" lvl="8" indent="-349200" defTabSz="914400">
              <a:lnSpc>
                <a:spcPct val="112000"/>
              </a:lnSpc>
              <a:buClr>
                <a:srgbClr val="000000"/>
              </a:buClr>
              <a:buFont typeface="Wingdings 2" charset="2"/>
              <a:buChar char=""/>
              <a:tabLst>
                <a:tab pos="0" algn="l"/>
              </a:tabLst>
            </a:pPr>
            <a:r>
              <a:rPr lang="de-DE" sz="1600" b="0" u="none" strike="noStrike">
                <a:solidFill>
                  <a:schemeClr val="dk1"/>
                </a:solidFill>
                <a:effectLst/>
                <a:uFillTx/>
                <a:latin typeface="Segoe UI"/>
                <a:ea typeface="Arial"/>
              </a:rPr>
              <a:t>Neunte Ebene</a:t>
            </a:r>
            <a:endParaRPr lang="de-DE" sz="1600" b="0" u="none" strike="noStrike">
              <a:solidFill>
                <a:schemeClr val="dk1"/>
              </a:solidFill>
              <a:effectLst/>
              <a:uFillTx/>
              <a:latin typeface="Segoe UI"/>
            </a:endParaRPr>
          </a:p>
        </p:txBody>
      </p:sp>
      <p:sp>
        <p:nvSpPr>
          <p:cNvPr id="31" name="PlaceHolder 4"/>
          <p:cNvSpPr>
            <a:spLocks noGrp="1"/>
          </p:cNvSpPr>
          <p:nvPr>
            <p:ph type="title" hasCustomPrompt="1"/>
          </p:nvPr>
        </p:nvSpPr>
        <p:spPr>
          <a:xfrm>
            <a:off x="401760" y="78120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Überschrift</a:t>
            </a:r>
            <a:br>
              <a:rPr sz="3500"/>
            </a:br>
            <a:r>
              <a:rPr lang="de-DE" sz="3500" b="1" u="none" strike="noStrike">
                <a:solidFill>
                  <a:schemeClr val="dk2"/>
                </a:solidFill>
                <a:effectLst/>
                <a:uFillTx/>
                <a:latin typeface="Segoe UI"/>
                <a:ea typeface="Arial"/>
              </a:rPr>
              <a:t>maximal zwei Zeilen</a:t>
            </a:r>
            <a:endParaRPr lang="de-DE" sz="3500" b="1" u="none" strike="noStrike">
              <a:solidFill>
                <a:schemeClr val="dk2"/>
              </a:solidFill>
              <a:effectLst/>
              <a:uFillTx/>
              <a:latin typeface="Segoe UI"/>
            </a:endParaRPr>
          </a:p>
        </p:txBody>
      </p:sp>
      <p:pic>
        <p:nvPicPr>
          <p:cNvPr id="32" name="Grafik 1"/>
          <p:cNvPicPr/>
          <p:nvPr/>
        </p:nvPicPr>
        <p:blipFill>
          <a:blip r:embed="rId2"/>
          <a:stretch/>
        </p:blipFill>
        <p:spPr>
          <a:xfrm>
            <a:off x="248760" y="65520"/>
            <a:ext cx="1620360" cy="810000"/>
          </a:xfrm>
          <a:prstGeom prst="rect">
            <a:avLst/>
          </a:prstGeom>
          <a:noFill/>
          <a:ln w="0">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ues Design große Dreiecke: Inhalt + Gliederung">
    <p:bg>
      <p:bgPr>
        <a:solidFill>
          <a:srgbClr val="FFFFFF"/>
        </a:solidFill>
        <a:effectLst/>
      </p:bgPr>
    </p:bg>
    <p:spTree>
      <p:nvGrpSpPr>
        <p:cNvPr id="1" name=""/>
        <p:cNvGrpSpPr/>
        <p:nvPr/>
      </p:nvGrpSpPr>
      <p:grpSpPr>
        <a:xfrm>
          <a:off x="0" y="0"/>
          <a:ext cx="0" cy="0"/>
          <a:chOff x="0" y="0"/>
          <a:chExt cx="0" cy="0"/>
        </a:xfrm>
      </p:grpSpPr>
      <p:grpSp>
        <p:nvGrpSpPr>
          <p:cNvPr id="33" name="Grauer Hintergrund"/>
          <p:cNvGrpSpPr/>
          <p:nvPr/>
        </p:nvGrpSpPr>
        <p:grpSpPr>
          <a:xfrm>
            <a:off x="-2918160" y="-681480"/>
            <a:ext cx="18053640" cy="8227080"/>
            <a:chOff x="-2918160" y="-681480"/>
            <a:chExt cx="18053640" cy="8227080"/>
          </a:xfrm>
        </p:grpSpPr>
        <p:sp>
          <p:nvSpPr>
            <p:cNvPr id="34" name="Hintergrund unten"/>
            <p:cNvSpPr/>
            <p:nvPr/>
          </p:nvSpPr>
          <p:spPr>
            <a:xfrm>
              <a:off x="-97560" y="696960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35" name="Hintergrund rechts"/>
            <p:cNvSpPr/>
            <p:nvPr/>
          </p:nvSpPr>
          <p:spPr>
            <a:xfrm>
              <a:off x="1231524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36" name="Hintergrund links"/>
            <p:cNvSpPr/>
            <p:nvPr/>
          </p:nvSpPr>
          <p:spPr>
            <a:xfrm>
              <a:off x="-291816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37" name="Hintergrund oben"/>
            <p:cNvSpPr/>
            <p:nvPr/>
          </p:nvSpPr>
          <p:spPr>
            <a:xfrm>
              <a:off x="-97560" y="-68148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grpSp>
      <p:grpSp>
        <p:nvGrpSpPr>
          <p:cNvPr id="38" name="Regieanweisungen"/>
          <p:cNvGrpSpPr/>
          <p:nvPr/>
        </p:nvGrpSpPr>
        <p:grpSpPr>
          <a:xfrm>
            <a:off x="0" y="-359640"/>
            <a:ext cx="14255640" cy="1583280"/>
            <a:chOff x="0" y="-359640"/>
            <a:chExt cx="14255640" cy="1583280"/>
          </a:xfrm>
        </p:grpSpPr>
        <p:sp>
          <p:nvSpPr>
            <p:cNvPr id="39" name="Layoutwechsel"/>
            <p:cNvSpPr/>
            <p:nvPr/>
          </p:nvSpPr>
          <p:spPr>
            <a:xfrm rot="10800000" flipH="1" flipV="1">
              <a:off x="12347640" y="64764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Wechsel des Folienlayouts </a:t>
              </a:r>
              <a:br>
                <a:rPr sz="1000"/>
              </a:br>
              <a:r>
                <a:rPr lang="de-DE" sz="1000" b="0" u="none" strike="noStrike">
                  <a:solidFill>
                    <a:schemeClr val="dk1"/>
                  </a:solidFill>
                  <a:effectLst/>
                  <a:uFillTx/>
                  <a:latin typeface="Segoe UI"/>
                  <a:ea typeface="Arial"/>
                </a:rPr>
                <a:t>im Menü über:</a:t>
              </a:r>
              <a:endParaRPr lang="de-DE" sz="1000" b="0" u="none" strike="noStrike">
                <a:solidFill>
                  <a:srgbClr val="000000"/>
                </a:solidFill>
                <a:effectLst/>
                <a:uFillTx/>
                <a:latin typeface="Calibri"/>
              </a:endParaRPr>
            </a:p>
            <a:p>
              <a:pPr defTabSz="1207800">
                <a:lnSpc>
                  <a:spcPct val="100000"/>
                </a:lnSpc>
                <a:tabLst>
                  <a:tab pos="0" algn="l"/>
                </a:tabLst>
              </a:pPr>
              <a:r>
                <a:rPr lang="de-DE" sz="1000" b="1" u="none" strike="noStrike">
                  <a:solidFill>
                    <a:schemeClr val="dk1"/>
                  </a:solidFill>
                  <a:effectLst/>
                  <a:uFillTx/>
                  <a:latin typeface="Segoe UI"/>
                  <a:ea typeface="Arial"/>
                </a:rPr>
                <a:t>Start &gt; Folien &gt; Layout</a:t>
              </a:r>
              <a:endParaRPr lang="de-DE" sz="1000" b="0" u="none" strike="noStrike">
                <a:solidFill>
                  <a:srgbClr val="000000"/>
                </a:solidFill>
                <a:effectLst/>
                <a:uFillTx/>
                <a:latin typeface="Calibri"/>
              </a:endParaRPr>
            </a:p>
          </p:txBody>
        </p:sp>
        <p:sp>
          <p:nvSpPr>
            <p:cNvPr id="40" name="Zurücksetzen"/>
            <p:cNvSpPr/>
            <p:nvPr/>
          </p:nvSpPr>
          <p:spPr>
            <a:xfrm rot="10800000" flipH="1" flipV="1">
              <a:off x="12347640" y="-36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Textboxen in die Ursprungs-position bringen über Menü:</a:t>
              </a:r>
              <a:endParaRPr lang="de-DE" sz="1000" b="0" u="none" strike="noStrike">
                <a:solidFill>
                  <a:srgbClr val="000000"/>
                </a:solidFill>
                <a:effectLst/>
                <a:uFillTx/>
                <a:latin typeface="Calibri"/>
              </a:endParaRPr>
            </a:p>
            <a:p>
              <a:pPr defTabSz="1042920">
                <a:lnSpc>
                  <a:spcPct val="100000"/>
                </a:lnSpc>
                <a:tabLst>
                  <a:tab pos="0" algn="l"/>
                </a:tabLst>
              </a:pPr>
              <a:r>
                <a:rPr lang="de-DE" sz="1000" b="1" u="none" strike="noStrike">
                  <a:solidFill>
                    <a:schemeClr val="dk1"/>
                  </a:solidFill>
                  <a:effectLst/>
                  <a:uFillTx/>
                  <a:latin typeface="Segoe UI"/>
                  <a:ea typeface="Arial"/>
                </a:rPr>
                <a:t>Start &gt; Folien &gt; Zurücksetzen</a:t>
              </a:r>
              <a:endParaRPr lang="de-DE" sz="1000" b="0" u="none" strike="noStrike">
                <a:solidFill>
                  <a:srgbClr val="000000"/>
                </a:solidFill>
                <a:effectLst/>
                <a:uFillTx/>
                <a:latin typeface="Calibri"/>
              </a:endParaRPr>
            </a:p>
          </p:txBody>
        </p:sp>
        <p:sp>
          <p:nvSpPr>
            <p:cNvPr id="41" name="Hilfslinien"/>
            <p:cNvSpPr/>
            <p:nvPr/>
          </p:nvSpPr>
          <p:spPr>
            <a:xfrm rot="10800000" flipH="1" flipV="1">
              <a:off x="5290920" y="-359640"/>
              <a:ext cx="6479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377720">
                <a:lnSpc>
                  <a:spcPct val="100000"/>
                </a:lnSpc>
                <a:tabLst>
                  <a:tab pos="0" algn="l"/>
                </a:tabLst>
              </a:pPr>
              <a:r>
                <a:rPr lang="de-DE" sz="1000" b="0" u="none" strike="noStrike">
                  <a:solidFill>
                    <a:schemeClr val="dk1"/>
                  </a:solidFill>
                  <a:effectLst/>
                  <a:uFillTx/>
                  <a:latin typeface="Segoe UI"/>
                  <a:ea typeface="Arial"/>
                </a:rPr>
                <a:t>Hilfslinien anzeigen über Menü: </a:t>
              </a:r>
              <a:r>
                <a:rPr lang="de-DE" sz="1000" b="1" u="none" strike="noStrike">
                  <a:solidFill>
                    <a:schemeClr val="dk1"/>
                  </a:solidFill>
                  <a:effectLst/>
                  <a:uFillTx/>
                  <a:latin typeface="Segoe UI"/>
                  <a:ea typeface="Arial"/>
                </a:rPr>
                <a:t>Ansicht &gt; Anzeigen &gt; Führungslinien </a:t>
              </a:r>
              <a:r>
                <a:rPr lang="de-DE" sz="1000" b="0" u="none" strike="noStrike">
                  <a:solidFill>
                    <a:schemeClr val="dk1"/>
                  </a:solidFill>
                  <a:effectLst/>
                  <a:uFillTx/>
                  <a:latin typeface="Segoe UI"/>
                  <a:ea typeface="Arial"/>
                </a:rPr>
                <a:t>aktivieren</a:t>
              </a:r>
              <a:endParaRPr lang="de-DE" sz="1000" b="0" u="none" strike="noStrike">
                <a:solidFill>
                  <a:srgbClr val="000000"/>
                </a:solidFill>
                <a:effectLst/>
                <a:uFillTx/>
                <a:latin typeface="Calibri"/>
              </a:endParaRPr>
            </a:p>
          </p:txBody>
        </p:sp>
        <p:sp>
          <p:nvSpPr>
            <p:cNvPr id="42" name="Folienmaster"/>
            <p:cNvSpPr/>
            <p:nvPr/>
          </p:nvSpPr>
          <p:spPr>
            <a:xfrm rot="10800000" flipH="1" flipV="1">
              <a:off x="-360" y="-359640"/>
              <a:ext cx="4787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defTabSz="1377720">
                <a:lnSpc>
                  <a:spcPct val="100000"/>
                </a:lnSpc>
                <a:tabLst>
                  <a:tab pos="0" algn="l"/>
                </a:tabLst>
              </a:pPr>
              <a:r>
                <a:rPr lang="de-DE" sz="1000" b="0" u="none" strike="noStrike">
                  <a:solidFill>
                    <a:schemeClr val="dk1"/>
                  </a:solidFill>
                  <a:effectLst/>
                  <a:uFillTx/>
                  <a:latin typeface="Segoe UI"/>
                  <a:ea typeface="Arial"/>
                </a:rPr>
                <a:t>Bitte</a:t>
              </a:r>
              <a:r>
                <a:rPr lang="de-DE" sz="1000" b="1" u="none" strike="noStrike">
                  <a:solidFill>
                    <a:schemeClr val="dk1"/>
                  </a:solidFill>
                  <a:effectLst/>
                  <a:uFillTx/>
                  <a:latin typeface="Segoe UI"/>
                  <a:ea typeface="Arial"/>
                </a:rPr>
                <a:t> keine Änderungen im Folienmaster </a:t>
              </a:r>
              <a:r>
                <a:rPr lang="de-DE" sz="1000" b="0" u="none" strike="noStrike">
                  <a:solidFill>
                    <a:schemeClr val="dk1"/>
                  </a:solidFill>
                  <a:effectLst/>
                  <a:uFillTx/>
                  <a:latin typeface="Segoe UI"/>
                  <a:ea typeface="Arial"/>
                </a:rPr>
                <a:t>vornehmen!</a:t>
              </a:r>
              <a:endParaRPr lang="de-DE" sz="1000" b="0" u="none" strike="noStrike">
                <a:solidFill>
                  <a:srgbClr val="000000"/>
                </a:solidFill>
                <a:effectLst/>
                <a:uFillTx/>
                <a:latin typeface="Calibri"/>
              </a:endParaRPr>
            </a:p>
          </p:txBody>
        </p:sp>
      </p:grpSp>
      <p:grpSp>
        <p:nvGrpSpPr>
          <p:cNvPr id="43" name="Grauer Hintergrund"/>
          <p:cNvGrpSpPr/>
          <p:nvPr/>
        </p:nvGrpSpPr>
        <p:grpSpPr>
          <a:xfrm>
            <a:off x="-2918160" y="-681480"/>
            <a:ext cx="18053640" cy="8227080"/>
            <a:chOff x="-2918160" y="-681480"/>
            <a:chExt cx="18053640" cy="8227080"/>
          </a:xfrm>
        </p:grpSpPr>
        <p:sp>
          <p:nvSpPr>
            <p:cNvPr id="44" name="Hintergrund unten"/>
            <p:cNvSpPr/>
            <p:nvPr/>
          </p:nvSpPr>
          <p:spPr>
            <a:xfrm>
              <a:off x="-97560" y="696960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800" b="0" u="none" strike="noStrike">
                <a:solidFill>
                  <a:schemeClr val="lt1"/>
                </a:solidFill>
                <a:effectLst/>
                <a:uFillTx/>
                <a:latin typeface="Segoe UI"/>
                <a:ea typeface="Arial"/>
              </a:endParaRPr>
            </a:p>
          </p:txBody>
        </p:sp>
        <p:sp>
          <p:nvSpPr>
            <p:cNvPr id="45" name="Hintergrund rechts"/>
            <p:cNvSpPr/>
            <p:nvPr/>
          </p:nvSpPr>
          <p:spPr>
            <a:xfrm>
              <a:off x="1231524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800" b="0" u="none" strike="noStrike">
                <a:solidFill>
                  <a:schemeClr val="lt1"/>
                </a:solidFill>
                <a:effectLst/>
                <a:uFillTx/>
                <a:latin typeface="Segoe UI"/>
                <a:ea typeface="Arial"/>
              </a:endParaRPr>
            </a:p>
          </p:txBody>
        </p:sp>
        <p:sp>
          <p:nvSpPr>
            <p:cNvPr id="46" name="Hintergrund links"/>
            <p:cNvSpPr/>
            <p:nvPr/>
          </p:nvSpPr>
          <p:spPr>
            <a:xfrm>
              <a:off x="-2918160" y="-680760"/>
              <a:ext cx="2820240" cy="82263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800" b="0" u="none" strike="noStrike">
                <a:solidFill>
                  <a:schemeClr val="lt1"/>
                </a:solidFill>
                <a:effectLst/>
                <a:uFillTx/>
                <a:latin typeface="Segoe UI"/>
                <a:ea typeface="Arial"/>
              </a:endParaRPr>
            </a:p>
          </p:txBody>
        </p:sp>
        <p:sp>
          <p:nvSpPr>
            <p:cNvPr id="47" name="Hintergrund oben"/>
            <p:cNvSpPr/>
            <p:nvPr/>
          </p:nvSpPr>
          <p:spPr>
            <a:xfrm>
              <a:off x="-97560" y="-681480"/>
              <a:ext cx="12665160" cy="575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800" b="0" u="none" strike="noStrike">
                <a:solidFill>
                  <a:schemeClr val="lt1"/>
                </a:solidFill>
                <a:effectLst/>
                <a:uFillTx/>
                <a:latin typeface="Segoe UI"/>
                <a:ea typeface="Arial"/>
              </a:endParaRPr>
            </a:p>
          </p:txBody>
        </p:sp>
      </p:grpSp>
      <p:grpSp>
        <p:nvGrpSpPr>
          <p:cNvPr id="48" name="Regieanweisungen"/>
          <p:cNvGrpSpPr/>
          <p:nvPr/>
        </p:nvGrpSpPr>
        <p:grpSpPr>
          <a:xfrm>
            <a:off x="-2124000" y="-359640"/>
            <a:ext cx="16379640" cy="7595280"/>
            <a:chOff x="-2124000" y="-359640"/>
            <a:chExt cx="16379640" cy="7595280"/>
          </a:xfrm>
        </p:grpSpPr>
        <p:grpSp>
          <p:nvGrpSpPr>
            <p:cNvPr id="49" name="Listenebenen nutzen"/>
            <p:cNvGrpSpPr/>
            <p:nvPr/>
          </p:nvGrpSpPr>
          <p:grpSpPr>
            <a:xfrm>
              <a:off x="-2124000" y="2268000"/>
              <a:ext cx="1907640" cy="3850560"/>
              <a:chOff x="-2124000" y="2268000"/>
              <a:chExt cx="1907640" cy="3850560"/>
            </a:xfrm>
          </p:grpSpPr>
          <p:pic>
            <p:nvPicPr>
              <p:cNvPr id="50" name="Bild // Listenebene"/>
              <p:cNvPicPr/>
              <p:nvPr/>
            </p:nvPicPr>
            <p:blipFill>
              <a:blip r:embed="rId2"/>
              <a:stretch/>
            </p:blipFill>
            <p:spPr>
              <a:xfrm>
                <a:off x="-1071360" y="5735880"/>
                <a:ext cx="855000" cy="382680"/>
              </a:xfrm>
              <a:prstGeom prst="rect">
                <a:avLst/>
              </a:prstGeom>
              <a:solidFill>
                <a:srgbClr val="E9ECF0"/>
              </a:solidFill>
              <a:ln w="0">
                <a:noFill/>
              </a:ln>
            </p:spPr>
          </p:pic>
          <p:sp>
            <p:nvSpPr>
              <p:cNvPr id="51" name="X"/>
              <p:cNvSpPr/>
              <p:nvPr/>
            </p:nvSpPr>
            <p:spPr>
              <a:xfrm rot="10800000" flipH="1" flipV="1">
                <a:off x="-1071720" y="5730480"/>
                <a:ext cx="855000" cy="387720"/>
              </a:xfrm>
              <a:prstGeom prst="rect">
                <a:avLst/>
              </a:prstGeom>
              <a:noFill/>
              <a:ln w="12700">
                <a:noFill/>
              </a:ln>
            </p:spPr>
            <p:style>
              <a:lnRef idx="0">
                <a:scrgbClr r="0" g="0" b="0"/>
              </a:lnRef>
              <a:fillRef idx="0">
                <a:scrgbClr r="0" g="0" b="0"/>
              </a:fillRef>
              <a:effectRef idx="0">
                <a:scrgbClr r="0" g="0" b="0"/>
              </a:effectRef>
              <a:fontRef idx="minor"/>
            </p:style>
            <p:txBody>
              <a:bodyPr vert="vert" lIns="72000" tIns="36000" rIns="72000" bIns="36000" anchor="ctr">
                <a:noAutofit/>
              </a:bodyPr>
              <a:lstStyle/>
              <a:p>
                <a:pPr algn="ctr" defTabSz="1207800">
                  <a:lnSpc>
                    <a:spcPct val="100000"/>
                  </a:lnSpc>
                  <a:tabLst>
                    <a:tab pos="0" algn="l"/>
                  </a:tabLst>
                </a:pPr>
                <a:r>
                  <a:rPr lang="de-DE" sz="4400" b="0" u="none" strike="noStrike">
                    <a:solidFill>
                      <a:schemeClr val="accent3"/>
                    </a:solidFill>
                    <a:effectLst/>
                    <a:uFillTx/>
                    <a:latin typeface="Segoe UI Light"/>
                    <a:ea typeface="Arial"/>
                  </a:rPr>
                  <a:t>X</a:t>
                </a:r>
                <a:endParaRPr lang="de-DE" sz="4400" b="0" u="none" strike="noStrike">
                  <a:solidFill>
                    <a:srgbClr val="000000"/>
                  </a:solidFill>
                  <a:effectLst/>
                  <a:uFillTx/>
                  <a:latin typeface="Calibri"/>
                </a:endParaRPr>
              </a:p>
            </p:txBody>
          </p:sp>
          <p:sp>
            <p:nvSpPr>
              <p:cNvPr id="52" name="Listenebenen (Text 3)"/>
              <p:cNvSpPr/>
              <p:nvPr/>
            </p:nvSpPr>
            <p:spPr>
              <a:xfrm rot="10800000" flipH="1" flipV="1">
                <a:off x="-2124360" y="5001120"/>
                <a:ext cx="1907640" cy="719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207800">
                  <a:lnSpc>
                    <a:spcPct val="100000"/>
                  </a:lnSpc>
                  <a:tabLst>
                    <a:tab pos="0" algn="l"/>
                  </a:tabLst>
                </a:pPr>
                <a:r>
                  <a:rPr lang="de-DE" sz="1000" b="0" u="none" strike="noStrike">
                    <a:solidFill>
                      <a:schemeClr val="dk1"/>
                    </a:solidFill>
                    <a:effectLst/>
                    <a:uFillTx/>
                    <a:latin typeface="Segoe UI"/>
                    <a:ea typeface="Arial"/>
                  </a:rPr>
                  <a:t>Diese Schaltflächen </a:t>
                </a:r>
                <a:r>
                  <a:rPr lang="de-DE" sz="1000" b="1" u="none" strike="noStrike">
                    <a:solidFill>
                      <a:schemeClr val="dk1"/>
                    </a:solidFill>
                    <a:effectLst/>
                    <a:uFillTx/>
                    <a:latin typeface="Segoe UI"/>
                    <a:ea typeface="Arial"/>
                  </a:rPr>
                  <a:t>nicht</a:t>
                </a:r>
                <a:r>
                  <a:rPr lang="de-DE" sz="1000" b="0" u="none" strike="noStrike">
                    <a:solidFill>
                      <a:schemeClr val="dk1"/>
                    </a:solidFill>
                    <a:effectLst/>
                    <a:uFillTx/>
                    <a:latin typeface="Segoe UI"/>
                    <a:ea typeface="Arial"/>
                  </a:rPr>
                  <a:t> </a:t>
                </a:r>
                <a:r>
                  <a:rPr lang="de-DE" sz="1000" b="1" u="none" strike="noStrike">
                    <a:solidFill>
                      <a:schemeClr val="dk1"/>
                    </a:solidFill>
                    <a:effectLst/>
                    <a:uFillTx/>
                    <a:latin typeface="Segoe UI"/>
                    <a:ea typeface="Arial"/>
                  </a:rPr>
                  <a:t>benutzen</a:t>
                </a:r>
                <a:r>
                  <a:rPr lang="de-DE" sz="1000" b="0" u="none" strike="noStrike">
                    <a:solidFill>
                      <a:schemeClr val="dk1"/>
                    </a:solidFill>
                    <a:effectLst/>
                    <a:uFillTx/>
                    <a:latin typeface="Segoe UI"/>
                    <a:ea typeface="Arial"/>
                  </a:rPr>
                  <a:t>, da sonst Formatierungen verloren gehen!</a:t>
                </a:r>
                <a:endParaRPr lang="de-DE" sz="1000" b="0" u="none" strike="noStrike">
                  <a:solidFill>
                    <a:srgbClr val="000000"/>
                  </a:solidFill>
                  <a:effectLst/>
                  <a:uFillTx/>
                  <a:latin typeface="Calibri"/>
                </a:endParaRPr>
              </a:p>
            </p:txBody>
          </p:sp>
          <p:sp>
            <p:nvSpPr>
              <p:cNvPr id="53" name="Listenebenen (Text 2)"/>
              <p:cNvSpPr/>
              <p:nvPr/>
            </p:nvSpPr>
            <p:spPr>
              <a:xfrm rot="10800000" flipH="1" flipV="1">
                <a:off x="-2124360" y="4065120"/>
                <a:ext cx="1907640" cy="863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207800">
                  <a:lnSpc>
                    <a:spcPct val="100000"/>
                  </a:lnSpc>
                  <a:tabLst>
                    <a:tab pos="0" algn="l"/>
                  </a:tabLst>
                </a:pPr>
                <a:r>
                  <a:rPr lang="de-DE" sz="1000" b="0" u="none" strike="noStrike">
                    <a:solidFill>
                      <a:schemeClr val="dk1"/>
                    </a:solidFill>
                    <a:effectLst/>
                    <a:uFillTx/>
                    <a:latin typeface="Segoe UI"/>
                    <a:ea typeface="Arial"/>
                  </a:rPr>
                  <a:t>1-3 mal klicken für: </a:t>
                </a:r>
                <a:br>
                  <a:rPr sz="1000"/>
                </a:br>
                <a:r>
                  <a:rPr lang="de-DE" sz="1000" b="0" u="none" strike="noStrike">
                    <a:solidFill>
                      <a:schemeClr val="dk1"/>
                    </a:solidFill>
                    <a:effectLst/>
                    <a:uFillTx/>
                    <a:latin typeface="Segoe UI"/>
                    <a:ea typeface="Arial"/>
                  </a:rPr>
                  <a:t>Bulletpoints der Ebenen 1-3</a:t>
                </a:r>
                <a:endParaRPr lang="de-DE" sz="1000" b="0" u="none" strike="noStrike">
                  <a:solidFill>
                    <a:srgbClr val="000000"/>
                  </a:solidFill>
                  <a:effectLst/>
                  <a:uFillTx/>
                  <a:latin typeface="Calibri"/>
                </a:endParaRPr>
              </a:p>
              <a:p>
                <a:pPr algn="r" defTabSz="1207800">
                  <a:lnSpc>
                    <a:spcPct val="100000"/>
                  </a:lnSpc>
                  <a:tabLst>
                    <a:tab pos="0" algn="l"/>
                  </a:tabLst>
                </a:pPr>
                <a:endParaRPr lang="de-DE" sz="1000" b="0" u="none" strike="noStrike">
                  <a:solidFill>
                    <a:srgbClr val="000000"/>
                  </a:solidFill>
                  <a:effectLst/>
                  <a:uFillTx/>
                  <a:latin typeface="Calibri"/>
                </a:endParaRPr>
              </a:p>
              <a:p>
                <a:pPr algn="r" defTabSz="1207800">
                  <a:lnSpc>
                    <a:spcPct val="100000"/>
                  </a:lnSpc>
                  <a:tabLst>
                    <a:tab pos="0" algn="l"/>
                  </a:tabLst>
                </a:pPr>
                <a:r>
                  <a:rPr lang="de-DE" sz="1000" b="0" u="none" strike="noStrike">
                    <a:solidFill>
                      <a:schemeClr val="dk1"/>
                    </a:solidFill>
                    <a:effectLst/>
                    <a:uFillTx/>
                    <a:latin typeface="Segoe UI"/>
                    <a:ea typeface="Arial"/>
                  </a:rPr>
                  <a:t>Ab dem vierten Klick:</a:t>
                </a:r>
                <a:endParaRPr lang="de-DE" sz="1000" b="0" u="none" strike="noStrike">
                  <a:solidFill>
                    <a:srgbClr val="000000"/>
                  </a:solidFill>
                  <a:effectLst/>
                  <a:uFillTx/>
                  <a:latin typeface="Calibri"/>
                </a:endParaRPr>
              </a:p>
              <a:p>
                <a:pPr algn="r" defTabSz="1207800">
                  <a:lnSpc>
                    <a:spcPct val="100000"/>
                  </a:lnSpc>
                  <a:tabLst>
                    <a:tab pos="0" algn="l"/>
                  </a:tabLst>
                </a:pPr>
                <a:r>
                  <a:rPr lang="de-DE" sz="1000" b="0" u="none" strike="noStrike">
                    <a:solidFill>
                      <a:schemeClr val="dk1"/>
                    </a:solidFill>
                    <a:effectLst/>
                    <a:uFillTx/>
                    <a:latin typeface="Segoe UI"/>
                    <a:ea typeface="Arial"/>
                  </a:rPr>
                  <a:t>Nummerierte Aufzählung</a:t>
                </a:r>
                <a:endParaRPr lang="de-DE" sz="1000" b="0" u="none" strike="noStrike">
                  <a:solidFill>
                    <a:srgbClr val="000000"/>
                  </a:solidFill>
                  <a:effectLst/>
                  <a:uFillTx/>
                  <a:latin typeface="Calibri"/>
                </a:endParaRPr>
              </a:p>
            </p:txBody>
          </p:sp>
          <p:pic>
            <p:nvPicPr>
              <p:cNvPr id="54" name="Bild // Listenebene verringern"/>
              <p:cNvPicPr/>
              <p:nvPr/>
            </p:nvPicPr>
            <p:blipFill>
              <a:blip r:embed="rId3"/>
              <a:stretch/>
            </p:blipFill>
            <p:spPr>
              <a:xfrm>
                <a:off x="-1071360" y="3564000"/>
                <a:ext cx="855000" cy="395640"/>
              </a:xfrm>
              <a:prstGeom prst="rect">
                <a:avLst/>
              </a:prstGeom>
              <a:noFill/>
              <a:ln w="0">
                <a:noFill/>
              </a:ln>
            </p:spPr>
          </p:pic>
          <p:sp>
            <p:nvSpPr>
              <p:cNvPr id="55" name="Text // Listenebene verringern"/>
              <p:cNvSpPr/>
              <p:nvPr/>
            </p:nvSpPr>
            <p:spPr>
              <a:xfrm>
                <a:off x="-2124000" y="3564000"/>
                <a:ext cx="971640" cy="395640"/>
              </a:xfrm>
              <a:prstGeom prst="rect">
                <a:avLst/>
              </a:prstGeom>
              <a:noFill/>
              <a:ln w="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207800">
                  <a:lnSpc>
                    <a:spcPct val="100000"/>
                  </a:lnSpc>
                  <a:tabLst>
                    <a:tab pos="0" algn="l"/>
                  </a:tabLst>
                </a:pPr>
                <a:r>
                  <a:rPr lang="de-DE" sz="1000" b="1" u="none" strike="noStrike">
                    <a:solidFill>
                      <a:schemeClr val="dk1"/>
                    </a:solidFill>
                    <a:effectLst/>
                    <a:uFillTx/>
                    <a:latin typeface="Segoe UI"/>
                    <a:ea typeface="Arial"/>
                  </a:rPr>
                  <a:t>Listenebene</a:t>
                </a:r>
                <a:endParaRPr lang="de-DE" sz="1000" b="0" u="none" strike="noStrike">
                  <a:solidFill>
                    <a:srgbClr val="000000"/>
                  </a:solidFill>
                  <a:effectLst/>
                  <a:uFillTx/>
                  <a:latin typeface="Calibri"/>
                </a:endParaRPr>
              </a:p>
              <a:p>
                <a:pPr algn="r" defTabSz="1207800">
                  <a:lnSpc>
                    <a:spcPct val="100000"/>
                  </a:lnSpc>
                  <a:tabLst>
                    <a:tab pos="0" algn="l"/>
                  </a:tabLst>
                </a:pPr>
                <a:r>
                  <a:rPr lang="de-DE" sz="1000" b="1" u="none" strike="noStrike">
                    <a:solidFill>
                      <a:schemeClr val="dk1"/>
                    </a:solidFill>
                    <a:effectLst/>
                    <a:uFillTx/>
                    <a:latin typeface="Segoe UI"/>
                    <a:ea typeface="Arial"/>
                  </a:rPr>
                  <a:t>verringern</a:t>
                </a:r>
                <a:endParaRPr lang="de-DE" sz="1000" b="0" u="none" strike="noStrike">
                  <a:solidFill>
                    <a:srgbClr val="000000"/>
                  </a:solidFill>
                  <a:effectLst/>
                  <a:uFillTx/>
                  <a:latin typeface="Calibri"/>
                </a:endParaRPr>
              </a:p>
            </p:txBody>
          </p:sp>
          <p:pic>
            <p:nvPicPr>
              <p:cNvPr id="56" name="Bild // Listenebene erhöhen"/>
              <p:cNvPicPr/>
              <p:nvPr/>
            </p:nvPicPr>
            <p:blipFill>
              <a:blip r:embed="rId4"/>
              <a:stretch/>
            </p:blipFill>
            <p:spPr>
              <a:xfrm>
                <a:off x="-1071360" y="3096000"/>
                <a:ext cx="855000" cy="395640"/>
              </a:xfrm>
              <a:prstGeom prst="rect">
                <a:avLst/>
              </a:prstGeom>
              <a:noFill/>
              <a:ln w="0">
                <a:noFill/>
              </a:ln>
            </p:spPr>
          </p:pic>
          <p:sp>
            <p:nvSpPr>
              <p:cNvPr id="57" name="Text // Listenebene erhöhen"/>
              <p:cNvSpPr/>
              <p:nvPr/>
            </p:nvSpPr>
            <p:spPr>
              <a:xfrm>
                <a:off x="-2124000" y="3096000"/>
                <a:ext cx="971640" cy="395640"/>
              </a:xfrm>
              <a:prstGeom prst="rect">
                <a:avLst/>
              </a:prstGeom>
              <a:noFill/>
              <a:ln w="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207800">
                  <a:lnSpc>
                    <a:spcPct val="100000"/>
                  </a:lnSpc>
                  <a:tabLst>
                    <a:tab pos="0" algn="l"/>
                  </a:tabLst>
                </a:pPr>
                <a:r>
                  <a:rPr lang="de-DE" sz="1000" b="1" u="none" strike="noStrike">
                    <a:solidFill>
                      <a:schemeClr val="dk1"/>
                    </a:solidFill>
                    <a:effectLst/>
                    <a:uFillTx/>
                    <a:latin typeface="Segoe UI"/>
                    <a:ea typeface="Arial"/>
                  </a:rPr>
                  <a:t>Listenebene</a:t>
                </a:r>
                <a:endParaRPr lang="de-DE" sz="1000" b="0" u="none" strike="noStrike">
                  <a:solidFill>
                    <a:srgbClr val="000000"/>
                  </a:solidFill>
                  <a:effectLst/>
                  <a:uFillTx/>
                  <a:latin typeface="Calibri"/>
                </a:endParaRPr>
              </a:p>
              <a:p>
                <a:pPr algn="r" defTabSz="1207800">
                  <a:lnSpc>
                    <a:spcPct val="100000"/>
                  </a:lnSpc>
                  <a:tabLst>
                    <a:tab pos="0" algn="l"/>
                  </a:tabLst>
                </a:pPr>
                <a:r>
                  <a:rPr lang="de-DE" sz="1000" b="1" u="none" strike="noStrike">
                    <a:solidFill>
                      <a:schemeClr val="dk1"/>
                    </a:solidFill>
                    <a:effectLst/>
                    <a:uFillTx/>
                    <a:latin typeface="Segoe UI"/>
                    <a:ea typeface="Arial"/>
                  </a:rPr>
                  <a:t>erhöhen</a:t>
                </a:r>
                <a:endParaRPr lang="de-DE" sz="1000" b="0" u="none" strike="noStrike">
                  <a:solidFill>
                    <a:srgbClr val="000000"/>
                  </a:solidFill>
                  <a:effectLst/>
                  <a:uFillTx/>
                  <a:latin typeface="Calibri"/>
                </a:endParaRPr>
              </a:p>
            </p:txBody>
          </p:sp>
          <p:sp>
            <p:nvSpPr>
              <p:cNvPr id="58" name="Listenebenen"/>
              <p:cNvSpPr/>
              <p:nvPr/>
            </p:nvSpPr>
            <p:spPr>
              <a:xfrm rot="10800000" flipH="1" flipV="1">
                <a:off x="-2124360" y="2267640"/>
                <a:ext cx="1907640" cy="75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207800">
                  <a:lnSpc>
                    <a:spcPct val="100000"/>
                  </a:lnSpc>
                  <a:tabLst>
                    <a:tab pos="0" algn="l"/>
                  </a:tabLst>
                </a:pPr>
                <a:r>
                  <a:rPr lang="de-DE" sz="1000" b="0" u="none" strike="noStrike">
                    <a:solidFill>
                      <a:schemeClr val="dk1"/>
                    </a:solidFill>
                    <a:effectLst/>
                    <a:uFillTx/>
                    <a:latin typeface="Segoe UI"/>
                    <a:ea typeface="Arial"/>
                  </a:rPr>
                  <a:t>Wechsel der Textebene</a:t>
                </a:r>
                <a:endParaRPr lang="de-DE" sz="1000" b="0" u="none" strike="noStrike">
                  <a:solidFill>
                    <a:srgbClr val="000000"/>
                  </a:solidFill>
                  <a:effectLst/>
                  <a:uFillTx/>
                  <a:latin typeface="Calibri"/>
                </a:endParaRPr>
              </a:p>
              <a:p>
                <a:pPr algn="r" defTabSz="1207800">
                  <a:lnSpc>
                    <a:spcPct val="100000"/>
                  </a:lnSpc>
                  <a:tabLst>
                    <a:tab pos="0" algn="l"/>
                  </a:tabLst>
                </a:pPr>
                <a:r>
                  <a:rPr lang="de-DE" sz="1000" b="0" u="none" strike="noStrike">
                    <a:solidFill>
                      <a:schemeClr val="dk1"/>
                    </a:solidFill>
                    <a:effectLst/>
                    <a:uFillTx/>
                    <a:latin typeface="Segoe UI"/>
                    <a:ea typeface="Arial"/>
                  </a:rPr>
                  <a:t>im Menü über: </a:t>
                </a:r>
                <a:br>
                  <a:rPr sz="1000"/>
                </a:br>
                <a:r>
                  <a:rPr lang="de-DE" sz="1000" b="1" u="none" strike="noStrike">
                    <a:solidFill>
                      <a:schemeClr val="dk1"/>
                    </a:solidFill>
                    <a:effectLst/>
                    <a:uFillTx/>
                    <a:latin typeface="Segoe UI"/>
                    <a:ea typeface="Arial"/>
                  </a:rPr>
                  <a:t>Start &gt; Absatz &gt; Listenebene erhöhen/verringern</a:t>
                </a:r>
                <a:endParaRPr lang="de-DE" sz="1000" b="0" u="none" strike="noStrike">
                  <a:solidFill>
                    <a:srgbClr val="000000"/>
                  </a:solidFill>
                  <a:effectLst/>
                  <a:uFillTx/>
                  <a:latin typeface="Calibri"/>
                </a:endParaRPr>
              </a:p>
            </p:txBody>
          </p:sp>
        </p:grpSp>
        <p:sp>
          <p:nvSpPr>
            <p:cNvPr id="59" name="Layoutwechsel"/>
            <p:cNvSpPr/>
            <p:nvPr/>
          </p:nvSpPr>
          <p:spPr>
            <a:xfrm rot="10800000" flipH="1" flipV="1">
              <a:off x="12347640" y="64764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Wechsel des Folienlayouts </a:t>
              </a:r>
              <a:br>
                <a:rPr sz="1000"/>
              </a:br>
              <a:r>
                <a:rPr lang="de-DE" sz="1000" b="0" u="none" strike="noStrike">
                  <a:solidFill>
                    <a:schemeClr val="dk1"/>
                  </a:solidFill>
                  <a:effectLst/>
                  <a:uFillTx/>
                  <a:latin typeface="Segoe UI"/>
                  <a:ea typeface="Arial"/>
                </a:rPr>
                <a:t>im Menü über:</a:t>
              </a:r>
              <a:endParaRPr lang="de-DE" sz="1000" b="0" u="none" strike="noStrike">
                <a:solidFill>
                  <a:srgbClr val="000000"/>
                </a:solidFill>
                <a:effectLst/>
                <a:uFillTx/>
                <a:latin typeface="Calibri"/>
              </a:endParaRPr>
            </a:p>
            <a:p>
              <a:pPr defTabSz="1207800">
                <a:lnSpc>
                  <a:spcPct val="100000"/>
                </a:lnSpc>
                <a:tabLst>
                  <a:tab pos="0" algn="l"/>
                </a:tabLst>
              </a:pPr>
              <a:r>
                <a:rPr lang="de-DE" sz="1000" b="1" u="none" strike="noStrike">
                  <a:solidFill>
                    <a:schemeClr val="dk1"/>
                  </a:solidFill>
                  <a:effectLst/>
                  <a:uFillTx/>
                  <a:latin typeface="Segoe UI"/>
                  <a:ea typeface="Arial"/>
                </a:rPr>
                <a:t>Start &gt; Folien &gt; Layout</a:t>
              </a:r>
              <a:endParaRPr lang="de-DE" sz="1000" b="0" u="none" strike="noStrike">
                <a:solidFill>
                  <a:srgbClr val="000000"/>
                </a:solidFill>
                <a:effectLst/>
                <a:uFillTx/>
                <a:latin typeface="Calibri"/>
              </a:endParaRPr>
            </a:p>
          </p:txBody>
        </p:sp>
        <p:sp>
          <p:nvSpPr>
            <p:cNvPr id="60" name="Zurücksetzen"/>
            <p:cNvSpPr/>
            <p:nvPr/>
          </p:nvSpPr>
          <p:spPr>
            <a:xfrm rot="10800000" flipH="1" flipV="1">
              <a:off x="12347640" y="-360"/>
              <a:ext cx="1907640" cy="57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042920">
                <a:lnSpc>
                  <a:spcPct val="100000"/>
                </a:lnSpc>
                <a:tabLst>
                  <a:tab pos="0" algn="l"/>
                </a:tabLst>
              </a:pPr>
              <a:r>
                <a:rPr lang="de-DE" sz="1000" b="0" u="none" strike="noStrike">
                  <a:solidFill>
                    <a:schemeClr val="dk1"/>
                  </a:solidFill>
                  <a:effectLst/>
                  <a:uFillTx/>
                  <a:latin typeface="Segoe UI"/>
                  <a:ea typeface="Arial"/>
                </a:rPr>
                <a:t>Textboxen in die Ursprungs-position bringen über Menü:</a:t>
              </a:r>
              <a:endParaRPr lang="de-DE" sz="1000" b="0" u="none" strike="noStrike">
                <a:solidFill>
                  <a:srgbClr val="000000"/>
                </a:solidFill>
                <a:effectLst/>
                <a:uFillTx/>
                <a:latin typeface="Calibri"/>
              </a:endParaRPr>
            </a:p>
            <a:p>
              <a:pPr defTabSz="1042920">
                <a:lnSpc>
                  <a:spcPct val="100000"/>
                </a:lnSpc>
                <a:tabLst>
                  <a:tab pos="0" algn="l"/>
                </a:tabLst>
              </a:pPr>
              <a:r>
                <a:rPr lang="de-DE" sz="1000" b="1" u="none" strike="noStrike">
                  <a:solidFill>
                    <a:schemeClr val="dk1"/>
                  </a:solidFill>
                  <a:effectLst/>
                  <a:uFillTx/>
                  <a:latin typeface="Segoe UI"/>
                  <a:ea typeface="Arial"/>
                </a:rPr>
                <a:t>Start &gt; Folien &gt; Zurücksetzen</a:t>
              </a:r>
              <a:endParaRPr lang="de-DE" sz="1000" b="0" u="none" strike="noStrike">
                <a:solidFill>
                  <a:srgbClr val="000000"/>
                </a:solidFill>
                <a:effectLst/>
                <a:uFillTx/>
                <a:latin typeface="Calibri"/>
              </a:endParaRPr>
            </a:p>
          </p:txBody>
        </p:sp>
        <p:sp>
          <p:nvSpPr>
            <p:cNvPr id="61" name="Hilfslinien"/>
            <p:cNvSpPr/>
            <p:nvPr/>
          </p:nvSpPr>
          <p:spPr>
            <a:xfrm rot="10800000" flipH="1" flipV="1">
              <a:off x="5290920" y="-359640"/>
              <a:ext cx="6479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algn="r" defTabSz="1377720">
                <a:lnSpc>
                  <a:spcPct val="100000"/>
                </a:lnSpc>
                <a:tabLst>
                  <a:tab pos="0" algn="l"/>
                </a:tabLst>
              </a:pPr>
              <a:r>
                <a:rPr lang="de-DE" sz="1000" b="0" u="none" strike="noStrike">
                  <a:solidFill>
                    <a:schemeClr val="dk1"/>
                  </a:solidFill>
                  <a:effectLst/>
                  <a:uFillTx/>
                  <a:latin typeface="Segoe UI"/>
                  <a:ea typeface="Arial"/>
                </a:rPr>
                <a:t>Hilfslinien anzeigen über Menü: </a:t>
              </a:r>
              <a:r>
                <a:rPr lang="de-DE" sz="1000" b="1" u="none" strike="noStrike">
                  <a:solidFill>
                    <a:schemeClr val="dk1"/>
                  </a:solidFill>
                  <a:effectLst/>
                  <a:uFillTx/>
                  <a:latin typeface="Segoe UI"/>
                  <a:ea typeface="Arial"/>
                </a:rPr>
                <a:t>Ansicht &gt; Anzeigen &gt; Führungslinien </a:t>
              </a:r>
              <a:r>
                <a:rPr lang="de-DE" sz="1000" b="0" u="none" strike="noStrike">
                  <a:solidFill>
                    <a:schemeClr val="dk1"/>
                  </a:solidFill>
                  <a:effectLst/>
                  <a:uFillTx/>
                  <a:latin typeface="Segoe UI"/>
                  <a:ea typeface="Arial"/>
                </a:rPr>
                <a:t>aktivieren</a:t>
              </a:r>
              <a:endParaRPr lang="de-DE" sz="1000" b="0" u="none" strike="noStrike">
                <a:solidFill>
                  <a:srgbClr val="000000"/>
                </a:solidFill>
                <a:effectLst/>
                <a:uFillTx/>
                <a:latin typeface="Calibri"/>
              </a:endParaRPr>
            </a:p>
          </p:txBody>
        </p:sp>
        <p:sp>
          <p:nvSpPr>
            <p:cNvPr id="62" name="Folienmaster"/>
            <p:cNvSpPr/>
            <p:nvPr/>
          </p:nvSpPr>
          <p:spPr>
            <a:xfrm rot="10800000" flipH="1" flipV="1">
              <a:off x="-360" y="-359640"/>
              <a:ext cx="4787640" cy="21600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ctr">
              <a:noAutofit/>
            </a:bodyPr>
            <a:lstStyle/>
            <a:p>
              <a:pPr defTabSz="1377720">
                <a:lnSpc>
                  <a:spcPct val="100000"/>
                </a:lnSpc>
                <a:tabLst>
                  <a:tab pos="0" algn="l"/>
                </a:tabLst>
              </a:pPr>
              <a:r>
                <a:rPr lang="de-DE" sz="1000" b="0" u="none" strike="noStrike">
                  <a:solidFill>
                    <a:schemeClr val="dk1"/>
                  </a:solidFill>
                  <a:effectLst/>
                  <a:uFillTx/>
                  <a:latin typeface="Segoe UI"/>
                  <a:ea typeface="Arial"/>
                </a:rPr>
                <a:t>Bitte</a:t>
              </a:r>
              <a:r>
                <a:rPr lang="de-DE" sz="1000" b="1" u="none" strike="noStrike">
                  <a:solidFill>
                    <a:schemeClr val="dk1"/>
                  </a:solidFill>
                  <a:effectLst/>
                  <a:uFillTx/>
                  <a:latin typeface="Segoe UI"/>
                  <a:ea typeface="Arial"/>
                </a:rPr>
                <a:t> keine Änderungen im Folienmaster </a:t>
              </a:r>
              <a:r>
                <a:rPr lang="de-DE" sz="1000" b="0" u="none" strike="noStrike">
                  <a:solidFill>
                    <a:schemeClr val="dk1"/>
                  </a:solidFill>
                  <a:effectLst/>
                  <a:uFillTx/>
                  <a:latin typeface="Segoe UI"/>
                  <a:ea typeface="Arial"/>
                </a:rPr>
                <a:t>vornehmen!</a:t>
              </a:r>
              <a:endParaRPr lang="de-DE" sz="1000" b="0" u="none" strike="noStrike">
                <a:solidFill>
                  <a:srgbClr val="000000"/>
                </a:solidFill>
                <a:effectLst/>
                <a:uFillTx/>
                <a:latin typeface="Calibri"/>
              </a:endParaRPr>
            </a:p>
          </p:txBody>
        </p:sp>
        <p:sp>
          <p:nvSpPr>
            <p:cNvPr id="63" name="Fußzeile"/>
            <p:cNvSpPr/>
            <p:nvPr/>
          </p:nvSpPr>
          <p:spPr>
            <a:xfrm rot="10800000" flipH="1" flipV="1">
              <a:off x="461520" y="7019640"/>
              <a:ext cx="3959640" cy="215640"/>
            </a:xfrm>
            <a:prstGeom prst="rect">
              <a:avLst/>
            </a:prstGeom>
            <a:noFill/>
            <a:ln w="12700">
              <a:noFill/>
            </a:ln>
          </p:spPr>
          <p:style>
            <a:lnRef idx="0">
              <a:scrgbClr r="0" g="0" b="0"/>
            </a:lnRef>
            <a:fillRef idx="0">
              <a:scrgbClr r="0" g="0" b="0"/>
            </a:fillRef>
            <a:effectRef idx="0">
              <a:scrgbClr r="0" g="0" b="0"/>
            </a:effectRef>
            <a:fontRef idx="minor"/>
          </p:style>
          <p:txBody>
            <a:bodyPr lIns="72000" tIns="36000" rIns="72000" bIns="36000" anchor="t">
              <a:noAutofit/>
            </a:bodyPr>
            <a:lstStyle/>
            <a:p>
              <a:pPr defTabSz="1377720">
                <a:lnSpc>
                  <a:spcPct val="100000"/>
                </a:lnSpc>
                <a:tabLst>
                  <a:tab pos="0" algn="l"/>
                </a:tabLst>
              </a:pPr>
              <a:r>
                <a:rPr lang="de-DE" sz="1000" b="0" u="none" strike="noStrike">
                  <a:solidFill>
                    <a:schemeClr val="dk1"/>
                  </a:solidFill>
                  <a:effectLst/>
                  <a:uFillTx/>
                  <a:latin typeface="Segoe UI"/>
                  <a:ea typeface="Arial"/>
                </a:rPr>
                <a:t>Fußzeile anpassen: </a:t>
              </a:r>
              <a:r>
                <a:rPr lang="de-DE" sz="1000" b="1" u="none" strike="noStrike">
                  <a:solidFill>
                    <a:schemeClr val="dk1"/>
                  </a:solidFill>
                  <a:effectLst/>
                  <a:uFillTx/>
                  <a:latin typeface="Segoe UI"/>
                  <a:ea typeface="Arial"/>
                </a:rPr>
                <a:t>Einfügen &gt; Text &gt; Kopf- und Fußzeile</a:t>
              </a:r>
              <a:endParaRPr lang="de-DE" sz="1000" b="0" u="none" strike="noStrike">
                <a:solidFill>
                  <a:srgbClr val="000000"/>
                </a:solidFill>
                <a:effectLst/>
                <a:uFillTx/>
                <a:latin typeface="Calibri"/>
              </a:endParaRPr>
            </a:p>
          </p:txBody>
        </p:sp>
      </p:grpSp>
      <p:pic>
        <p:nvPicPr>
          <p:cNvPr id="64" name="Hintergrund"/>
          <p:cNvPicPr/>
          <p:nvPr/>
        </p:nvPicPr>
        <p:blipFill>
          <a:blip>
            <a:extLst>
              <a:ext uri="{96DAC541-7B7A-43D3-8B79-37D633B846F1}">
                <asvg:svgBlip xmlns:asvg="http://schemas.microsoft.com/office/drawing/2016/SVG/main" r:embed="rId5"/>
              </a:ext>
            </a:extLst>
          </a:blip>
          <a:stretch/>
        </p:blipFill>
        <p:spPr>
          <a:xfrm>
            <a:off x="0" y="0"/>
            <a:ext cx="12191760" cy="6857640"/>
          </a:xfrm>
          <a:prstGeom prst="rect">
            <a:avLst/>
          </a:prstGeom>
          <a:noFill/>
          <a:ln w="0">
            <a:noFill/>
          </a:ln>
        </p:spPr>
      </p:pic>
      <p:sp>
        <p:nvSpPr>
          <p:cNvPr id="65" name="PlaceHolder 1"/>
          <p:cNvSpPr>
            <a:spLocks noGrp="1"/>
          </p:cNvSpPr>
          <p:nvPr>
            <p:ph type="sldNum" idx="5"/>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lt1"/>
                </a:solidFill>
                <a:effectLst/>
                <a:uFillTx/>
                <a:latin typeface="Segoe UI"/>
                <a:ea typeface="Arial"/>
              </a:defRPr>
            </a:lvl1pPr>
          </a:lstStyle>
          <a:p>
            <a:pPr indent="0" algn="r" defTabSz="914400">
              <a:lnSpc>
                <a:spcPct val="100000"/>
              </a:lnSpc>
              <a:buNone/>
              <a:tabLst>
                <a:tab pos="0" algn="l"/>
              </a:tabLst>
            </a:pPr>
            <a:fld id="{99579287-3ADE-4AAE-A9F9-2BA2BC32636F}" type="slidenum">
              <a:rPr lang="de-DE" sz="1200" b="1" u="none" strike="noStrike">
                <a:solidFill>
                  <a:schemeClr val="lt1"/>
                </a:solidFill>
                <a:effectLst/>
                <a:uFillTx/>
                <a:latin typeface="Segoe UI"/>
                <a:ea typeface="Arial"/>
              </a:rPr>
              <a:t>‹Nr.›</a:t>
            </a:fld>
            <a:endParaRPr lang="de-DE" sz="1200" b="0" u="none" strike="noStrike">
              <a:solidFill>
                <a:srgbClr val="000000"/>
              </a:solidFill>
              <a:effectLst/>
              <a:uFillTx/>
              <a:latin typeface="Calibri"/>
            </a:endParaRPr>
          </a:p>
        </p:txBody>
      </p:sp>
      <p:sp>
        <p:nvSpPr>
          <p:cNvPr id="66" name="PlaceHolder 2"/>
          <p:cNvSpPr>
            <a:spLocks noGrp="1"/>
          </p:cNvSpPr>
          <p:nvPr>
            <p:ph type="ftr" idx="6"/>
          </p:nvPr>
        </p:nvSpPr>
        <p:spPr>
          <a:xfrm>
            <a:off x="401760" y="6414840"/>
            <a:ext cx="25200" cy="185400"/>
          </a:xfrm>
          <a:prstGeom prst="rect">
            <a:avLst/>
          </a:prstGeom>
          <a:solidFill>
            <a:schemeClr val="dk2"/>
          </a:solidFill>
          <a:ln w="0">
            <a:noFill/>
          </a:ln>
        </p:spPr>
        <p:txBody>
          <a:bodyPr lIns="237600" tIns="0" rIns="0" bIns="32400" anchor="ctr">
            <a:noAutofit/>
          </a:bodyPr>
          <a:lstStyle>
            <a:lvl1pPr indent="0" defTabSz="914400">
              <a:lnSpc>
                <a:spcPct val="100000"/>
              </a:lnSpc>
              <a:buNone/>
              <a:tabLst>
                <a:tab pos="0" algn="l"/>
              </a:tabLst>
              <a:defRPr lang="de-DE" sz="1200" b="0" u="none" strike="noStrike">
                <a:solidFill>
                  <a:srgbClr val="002060"/>
                </a:solidFill>
                <a:effectLst/>
                <a:uFillTx/>
                <a:latin typeface="Segoe UI"/>
                <a:ea typeface="Arial"/>
              </a:defRPr>
            </a:lvl1pPr>
          </a:lstStyle>
          <a:p>
            <a:pPr indent="0" defTabSz="914400">
              <a:lnSpc>
                <a:spcPct val="100000"/>
              </a:lnSpc>
              <a:buNone/>
              <a:tabLst>
                <a:tab pos="0" algn="l"/>
              </a:tabLst>
            </a:pPr>
            <a:r>
              <a:rPr lang="de-DE" sz="1200" b="0" u="none" strike="noStrike">
                <a:solidFill>
                  <a:srgbClr val="002060"/>
                </a:solidFill>
                <a:effectLst/>
                <a:uFillTx/>
                <a:latin typeface="Segoe UI"/>
                <a:ea typeface="Arial"/>
              </a:rPr>
              <a:t>&lt;Fußzeile&gt;</a:t>
            </a:r>
            <a:endParaRPr lang="de-DE" sz="1200" b="0" u="none" strike="noStrike">
              <a:solidFill>
                <a:srgbClr val="FFFFFF"/>
              </a:solidFill>
              <a:effectLst/>
              <a:uFillTx/>
              <a:latin typeface="Calibri"/>
            </a:endParaRPr>
          </a:p>
        </p:txBody>
      </p:sp>
      <p:sp>
        <p:nvSpPr>
          <p:cNvPr id="67" name="PlaceHolder 3"/>
          <p:cNvSpPr>
            <a:spLocks noGrp="1"/>
          </p:cNvSpPr>
          <p:nvPr>
            <p:ph type="body" hasCustomPrompt="1"/>
          </p:nvPr>
        </p:nvSpPr>
        <p:spPr>
          <a:xfrm>
            <a:off x="9597960" y="2025720"/>
            <a:ext cx="2192040" cy="4052520"/>
          </a:xfrm>
          <a:prstGeom prst="rect">
            <a:avLst/>
          </a:prstGeom>
          <a:noFill/>
          <a:ln w="0">
            <a:noFill/>
          </a:ln>
        </p:spPr>
        <p:txBody>
          <a:bodyPr lIns="0" tIns="0" rIns="0" bIns="0" numCol="1" spcCol="0" anchor="t">
            <a:noAutofit/>
          </a:bodyPr>
          <a:lstStyle>
            <a:lvl1pPr marL="198000"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1pPr>
            <a:lvl2pPr marL="198000" lvl="1"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2pPr>
            <a:lvl3pPr marL="198000" lvl="2"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3pPr>
            <a:lvl4pPr marL="198000" lvl="3"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4pPr>
            <a:lvl5pPr marL="198000" lvl="4"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5pPr>
            <a:lvl6pPr marL="198000" lvl="5"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6pPr>
            <a:lvl7pPr marL="198000" lvl="6"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7pPr>
            <a:lvl8pPr marL="198000" lvl="7"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8pPr>
            <a:lvl9pPr marL="198000" lvl="8"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9pPr>
          </a:lstStyle>
          <a:p>
            <a:pPr marL="198000"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Gliederungspunkte (Hervorhebung Gliederungspunkt in Bold)  </a:t>
            </a:r>
            <a:endParaRPr lang="de-DE" sz="1400" b="0" u="none" strike="noStrike">
              <a:solidFill>
                <a:schemeClr val="dk1"/>
              </a:solidFill>
              <a:effectLst/>
              <a:uFillTx/>
              <a:latin typeface="Segoe UI"/>
            </a:endParaRPr>
          </a:p>
          <a:p>
            <a:pPr marL="198000" lvl="1"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Zweite Ebene</a:t>
            </a:r>
            <a:endParaRPr lang="de-DE" sz="1400" b="0" u="none" strike="noStrike">
              <a:solidFill>
                <a:schemeClr val="dk1"/>
              </a:solidFill>
              <a:effectLst/>
              <a:uFillTx/>
              <a:latin typeface="Segoe UI"/>
            </a:endParaRPr>
          </a:p>
          <a:p>
            <a:pPr marL="198000" lvl="2"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Dritte Ebene</a:t>
            </a:r>
            <a:endParaRPr lang="de-DE" sz="1400" b="0" u="none" strike="noStrike">
              <a:solidFill>
                <a:schemeClr val="dk1"/>
              </a:solidFill>
              <a:effectLst/>
              <a:uFillTx/>
              <a:latin typeface="Segoe UI"/>
            </a:endParaRPr>
          </a:p>
          <a:p>
            <a:pPr marL="198000" lvl="3"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Vierte Ebene</a:t>
            </a:r>
            <a:endParaRPr lang="de-DE" sz="1400" b="0" u="none" strike="noStrike">
              <a:solidFill>
                <a:schemeClr val="dk1"/>
              </a:solidFill>
              <a:effectLst/>
              <a:uFillTx/>
              <a:latin typeface="Segoe UI"/>
            </a:endParaRPr>
          </a:p>
          <a:p>
            <a:pPr marL="198000" lvl="4"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Fünfte Ebene</a:t>
            </a:r>
            <a:endParaRPr lang="de-DE" sz="1400" b="0" u="none" strike="noStrike">
              <a:solidFill>
                <a:schemeClr val="dk1"/>
              </a:solidFill>
              <a:effectLst/>
              <a:uFillTx/>
              <a:latin typeface="Segoe UI"/>
            </a:endParaRPr>
          </a:p>
          <a:p>
            <a:pPr marL="198000" lvl="5"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Sechste Ebene</a:t>
            </a:r>
            <a:endParaRPr lang="de-DE" sz="1400" b="0" u="none" strike="noStrike">
              <a:solidFill>
                <a:schemeClr val="dk1"/>
              </a:solidFill>
              <a:effectLst/>
              <a:uFillTx/>
              <a:latin typeface="Segoe UI"/>
            </a:endParaRPr>
          </a:p>
          <a:p>
            <a:pPr marL="198000" lvl="6"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Siebte Ebene</a:t>
            </a:r>
            <a:endParaRPr lang="de-DE" sz="1400" b="0" u="none" strike="noStrike">
              <a:solidFill>
                <a:schemeClr val="dk1"/>
              </a:solidFill>
              <a:effectLst/>
              <a:uFillTx/>
              <a:latin typeface="Segoe UI"/>
            </a:endParaRPr>
          </a:p>
          <a:p>
            <a:pPr marL="198000" lvl="7"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Achte Ebene</a:t>
            </a:r>
            <a:endParaRPr lang="de-DE" sz="1400" b="0" u="none" strike="noStrike">
              <a:solidFill>
                <a:schemeClr val="dk1"/>
              </a:solidFill>
              <a:effectLst/>
              <a:uFillTx/>
              <a:latin typeface="Segoe UI"/>
            </a:endParaRPr>
          </a:p>
          <a:p>
            <a:pPr marL="198000" lvl="8" indent="-198000" defTabSz="914400">
              <a:lnSpc>
                <a:spcPct val="100000"/>
              </a:lnSpc>
              <a:spcAft>
                <a:spcPts val="799"/>
              </a:spcAft>
              <a:buClr>
                <a:srgbClr val="FFFFFF"/>
              </a:buClr>
              <a:buFont typeface="Segoe UI Light"/>
              <a:buAutoNum type="arabicPeriod"/>
            </a:pPr>
            <a:r>
              <a:rPr lang="de-DE" sz="1400" b="0" u="none" strike="noStrike">
                <a:solidFill>
                  <a:schemeClr val="lt1"/>
                </a:solidFill>
                <a:effectLst/>
                <a:uFillTx/>
                <a:latin typeface="Segoe UI"/>
                <a:ea typeface="Arial"/>
              </a:rPr>
              <a:t>Neunte Ebene</a:t>
            </a:r>
            <a:endParaRPr lang="de-DE" sz="1400" b="0" u="none" strike="noStrike">
              <a:solidFill>
                <a:schemeClr val="dk1"/>
              </a:solidFill>
              <a:effectLst/>
              <a:uFillTx/>
              <a:latin typeface="Segoe UI"/>
            </a:endParaRPr>
          </a:p>
        </p:txBody>
      </p:sp>
      <p:sp>
        <p:nvSpPr>
          <p:cNvPr id="68" name="PlaceHolder 4"/>
          <p:cNvSpPr>
            <a:spLocks noGrp="1"/>
          </p:cNvSpPr>
          <p:nvPr>
            <p:ph type="body" hasCustomPrompt="1"/>
          </p:nvPr>
        </p:nvSpPr>
        <p:spPr>
          <a:xfrm>
            <a:off x="401760" y="2263680"/>
            <a:ext cx="8389440" cy="3814560"/>
          </a:xfrm>
          <a:prstGeom prst="rect">
            <a:avLst/>
          </a:prstGeom>
          <a:noFill/>
          <a:ln w="0">
            <a:noFill/>
          </a:ln>
        </p:spPr>
        <p:txBody>
          <a:bodyPr lIns="0" tIns="0" rIns="0" bIns="0" numCol="1" spcCol="612000" anchor="t">
            <a:noAutofit/>
          </a:bodyPr>
          <a:lstStyle>
            <a:lvl1pPr indent="0" defTabSz="914400">
              <a:lnSpc>
                <a:spcPct val="112000"/>
              </a:lnSpc>
              <a:buNone/>
              <a:tabLst>
                <a:tab pos="0" algn="l"/>
              </a:tabLst>
              <a:defRPr lang="de-DE" sz="2000" b="0" u="none" strike="noStrike">
                <a:solidFill>
                  <a:schemeClr val="dk1"/>
                </a:solidFill>
                <a:effectLst/>
                <a:uFillTx/>
                <a:latin typeface="Segoe UI"/>
                <a:ea typeface="Arial"/>
              </a:defRPr>
            </a:lvl1pPr>
            <a:lvl2pPr marL="180000" lvl="1" indent="-180000" defTabSz="914400">
              <a:lnSpc>
                <a:spcPct val="112000"/>
              </a:lnSpc>
              <a:buClr>
                <a:srgbClr val="000000"/>
              </a:buClr>
              <a:buFont typeface="Arial"/>
              <a:buChar char="•"/>
              <a:tabLst>
                <a:tab pos="0" algn="l"/>
              </a:tabLst>
              <a:defRPr lang="de-DE" sz="2000" b="0" u="none" strike="noStrike">
                <a:solidFill>
                  <a:schemeClr val="dk1"/>
                </a:solidFill>
                <a:effectLst/>
                <a:uFillTx/>
                <a:latin typeface="Segoe UI"/>
                <a:ea typeface="Arial"/>
              </a:defRPr>
            </a:lvl2pPr>
            <a:lvl3pPr marL="388800" lvl="2" indent="-1800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3pPr>
            <a:lvl4pPr marL="586800" lvl="3" indent="-1728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4pPr>
            <a:lvl5pPr marL="399600" lvl="4" indent="-277200" defTabSz="914400">
              <a:lnSpc>
                <a:spcPct val="112000"/>
              </a:lnSpc>
              <a:buClr>
                <a:srgbClr val="000000"/>
              </a:buClr>
              <a:buFont typeface="Segoe UI Light"/>
              <a:buAutoNum type="arabicPeriod"/>
              <a:tabLst>
                <a:tab pos="0" algn="l"/>
              </a:tabLst>
              <a:defRPr lang="de-DE" sz="2000" b="0" u="none" strike="noStrike">
                <a:solidFill>
                  <a:schemeClr val="dk1"/>
                </a:solidFill>
                <a:effectLst/>
                <a:uFillTx/>
                <a:latin typeface="Segoe UI"/>
                <a:ea typeface="Arial"/>
              </a:defRPr>
            </a:lvl5pPr>
            <a:lvl6pPr marL="576000" lvl="5" indent="-288000" defTabSz="914400">
              <a:lnSpc>
                <a:spcPct val="112000"/>
              </a:lnSpc>
              <a:spcBef>
                <a:spcPts val="700"/>
              </a:spcBef>
              <a:buClr>
                <a:srgbClr val="000000"/>
              </a:buClr>
              <a:buFont typeface="Segoe UI Light"/>
              <a:buAutoNum type="alphaLcPeriod"/>
              <a:tabLst>
                <a:tab pos="0" algn="l"/>
              </a:tabLst>
              <a:defRPr lang="de-DE" sz="1600" b="0" u="none" strike="noStrike">
                <a:solidFill>
                  <a:schemeClr val="dk1"/>
                </a:solidFill>
                <a:effectLst/>
                <a:uFillTx/>
                <a:latin typeface="Segoe UI"/>
                <a:ea typeface="Arial"/>
              </a:defRPr>
            </a:lvl6pPr>
            <a:lvl7pPr marL="871200" lvl="6" indent="-288000" defTabSz="914400">
              <a:lnSpc>
                <a:spcPct val="112000"/>
              </a:lnSpc>
              <a:spcBef>
                <a:spcPts val="700"/>
              </a:spcBef>
              <a:buClr>
                <a:srgbClr val="000000"/>
              </a:buClr>
              <a:buFont typeface="Segoe UI Light"/>
              <a:buAutoNum type="romanLcPeriod"/>
              <a:tabLst>
                <a:tab pos="0" algn="l"/>
              </a:tabLst>
              <a:defRPr lang="de-DE" sz="1600" b="0" u="none" strike="noStrike">
                <a:solidFill>
                  <a:schemeClr val="dk1"/>
                </a:solidFill>
                <a:effectLst/>
                <a:uFillTx/>
                <a:latin typeface="Segoe UI"/>
                <a:ea typeface="Arial"/>
              </a:defRPr>
            </a:lvl7pPr>
            <a:lvl8pPr marL="457200" lvl="7" indent="-349200" defTabSz="914400">
              <a:lnSpc>
                <a:spcPct val="112000"/>
              </a:lnSpc>
              <a:buClr>
                <a:srgbClr val="000000"/>
              </a:buClr>
              <a:buFont typeface="Wingdings 2" charset="2"/>
              <a:buChar char=""/>
              <a:tabLst>
                <a:tab pos="0" algn="l"/>
              </a:tabLst>
              <a:defRPr lang="de-DE" sz="2000" b="0" u="none" strike="noStrike">
                <a:solidFill>
                  <a:schemeClr val="dk1"/>
                </a:solidFill>
                <a:effectLst/>
                <a:uFillTx/>
                <a:latin typeface="Segoe UI"/>
                <a:ea typeface="Arial"/>
              </a:defRPr>
            </a:lvl8pPr>
            <a:lvl9pPr marL="576000" lvl="8" indent="-349200" defTabSz="914400">
              <a:lnSpc>
                <a:spcPct val="112000"/>
              </a:lnSpc>
              <a:buClr>
                <a:srgbClr val="000000"/>
              </a:buClr>
              <a:buFont typeface="Wingdings 2" charset="2"/>
              <a:buChar char=""/>
              <a:tabLst>
                <a:tab pos="0" algn="l"/>
              </a:tabLst>
              <a:defRPr lang="de-DE" sz="1600" b="0" u="none" strike="noStrike">
                <a:solidFill>
                  <a:schemeClr val="dk1"/>
                </a:solidFill>
                <a:effectLst/>
                <a:uFillTx/>
                <a:latin typeface="Segoe UI"/>
                <a:ea typeface="Arial"/>
              </a:defRPr>
            </a:lvl9pPr>
          </a:lstStyle>
          <a:p>
            <a:pPr indent="0" defTabSz="914400">
              <a:lnSpc>
                <a:spcPct val="112000"/>
              </a:lnSpc>
              <a:buNone/>
              <a:tabLst>
                <a:tab pos="0" algn="l"/>
              </a:tabLst>
            </a:pPr>
            <a:r>
              <a:rPr lang="de-DE" sz="2000" b="0" u="none" strike="noStrike">
                <a:solidFill>
                  <a:schemeClr val="dk1"/>
                </a:solidFill>
                <a:effectLst/>
                <a:uFillTx/>
                <a:latin typeface="Segoe UI"/>
                <a:ea typeface="Arial"/>
              </a:rPr>
              <a:t>Bitte fügen Sie hier Ihren Text ein.</a:t>
            </a:r>
            <a:br>
              <a:rPr sz="2000"/>
            </a:br>
            <a:r>
              <a:rPr lang="de-DE" sz="2000" b="0" u="none" strike="noStrike">
                <a:solidFill>
                  <a:schemeClr val="dk1"/>
                </a:solidFill>
                <a:effectLst/>
                <a:uFillTx/>
                <a:latin typeface="Segoe UI"/>
                <a:ea typeface="Arial"/>
              </a:rPr>
              <a:t>Für weitere Formate nutzen Sie die Listenebenen. </a:t>
            </a:r>
            <a:endParaRPr lang="de-DE" sz="2000" b="0" u="none" strike="noStrike">
              <a:solidFill>
                <a:schemeClr val="dk1"/>
              </a:solidFill>
              <a:effectLst/>
              <a:uFillTx/>
              <a:latin typeface="Segoe UI"/>
            </a:endParaRPr>
          </a:p>
          <a:p>
            <a:pPr marL="180000" lvl="1" indent="-180000" defTabSz="914400">
              <a:lnSpc>
                <a:spcPct val="112000"/>
              </a:lnSpc>
              <a:buClr>
                <a:srgbClr val="000000"/>
              </a:buClr>
              <a:buFont typeface="Arial"/>
              <a:buChar char="•"/>
              <a:tabLst>
                <a:tab pos="0" algn="l"/>
              </a:tabLst>
            </a:pPr>
            <a:r>
              <a:rPr lang="de-DE" sz="2000" b="0" u="none" strike="noStrike">
                <a:solidFill>
                  <a:schemeClr val="dk1"/>
                </a:solidFill>
                <a:effectLst/>
                <a:uFillTx/>
                <a:latin typeface="Segoe UI"/>
                <a:ea typeface="Arial"/>
              </a:rPr>
              <a:t>Zweite Ebene</a:t>
            </a:r>
            <a:endParaRPr lang="de-DE" sz="2000" b="0" u="none" strike="noStrike">
              <a:solidFill>
                <a:schemeClr val="dk1"/>
              </a:solidFill>
              <a:effectLst/>
              <a:uFillTx/>
              <a:latin typeface="Segoe UI"/>
            </a:endParaRPr>
          </a:p>
          <a:p>
            <a:pPr marL="388800" lvl="2" indent="-180000" defTabSz="914400">
              <a:lnSpc>
                <a:spcPct val="100000"/>
              </a:lnSpc>
              <a:spcBef>
                <a:spcPts val="201"/>
              </a:spcBef>
              <a:spcAft>
                <a:spcPts val="201"/>
              </a:spcAft>
              <a:buClr>
                <a:srgbClr val="000000"/>
              </a:buClr>
              <a:buFont typeface="Arial"/>
              <a:buChar char="•"/>
              <a:tabLst>
                <a:tab pos="0" algn="l"/>
              </a:tabLst>
            </a:pPr>
            <a:r>
              <a:rPr lang="de-DE" sz="1600" b="0" u="none" strike="noStrike">
                <a:solidFill>
                  <a:schemeClr val="dk1"/>
                </a:solidFill>
                <a:effectLst/>
                <a:uFillTx/>
                <a:latin typeface="Segoe UI"/>
                <a:ea typeface="Arial"/>
              </a:rPr>
              <a:t>Dritte Ebene</a:t>
            </a:r>
            <a:endParaRPr lang="de-DE" sz="1600" b="0" u="none" strike="noStrike">
              <a:solidFill>
                <a:schemeClr val="dk1"/>
              </a:solidFill>
              <a:effectLst/>
              <a:uFillTx/>
              <a:latin typeface="Segoe UI"/>
            </a:endParaRPr>
          </a:p>
          <a:p>
            <a:pPr marL="586800" lvl="3" indent="-172800" defTabSz="914400">
              <a:lnSpc>
                <a:spcPct val="100000"/>
              </a:lnSpc>
              <a:spcBef>
                <a:spcPts val="201"/>
              </a:spcBef>
              <a:spcAft>
                <a:spcPts val="201"/>
              </a:spcAft>
              <a:buClr>
                <a:srgbClr val="000000"/>
              </a:buClr>
              <a:buFont typeface="Arial"/>
              <a:buChar char="•"/>
              <a:tabLst>
                <a:tab pos="0" algn="l"/>
              </a:tabLst>
            </a:pPr>
            <a:r>
              <a:rPr lang="de-DE" sz="1600" b="0" u="none" strike="noStrike">
                <a:solidFill>
                  <a:schemeClr val="dk1"/>
                </a:solidFill>
                <a:effectLst/>
                <a:uFillTx/>
                <a:latin typeface="Segoe UI"/>
                <a:ea typeface="Arial"/>
              </a:rPr>
              <a:t>Vierte Ebene</a:t>
            </a:r>
            <a:endParaRPr lang="de-DE" sz="1600" b="0" u="none" strike="noStrike">
              <a:solidFill>
                <a:schemeClr val="dk1"/>
              </a:solidFill>
              <a:effectLst/>
              <a:uFillTx/>
              <a:latin typeface="Segoe UI"/>
            </a:endParaRPr>
          </a:p>
          <a:p>
            <a:pPr marL="399600" lvl="4" indent="-277200" defTabSz="914400">
              <a:lnSpc>
                <a:spcPct val="112000"/>
              </a:lnSpc>
              <a:buClr>
                <a:srgbClr val="000000"/>
              </a:buClr>
              <a:buFont typeface="Segoe UI Light"/>
              <a:buAutoNum type="arabicPeriod"/>
              <a:tabLst>
                <a:tab pos="0" algn="l"/>
              </a:tabLst>
            </a:pPr>
            <a:r>
              <a:rPr lang="de-DE" sz="2000" b="0" u="none" strike="noStrike">
                <a:solidFill>
                  <a:schemeClr val="dk1"/>
                </a:solidFill>
                <a:effectLst/>
                <a:uFillTx/>
                <a:latin typeface="Segoe UI"/>
                <a:ea typeface="Arial"/>
              </a:rPr>
              <a:t>Fünfte Ebene</a:t>
            </a:r>
            <a:endParaRPr lang="de-DE" sz="2000" b="0" u="none" strike="noStrike">
              <a:solidFill>
                <a:schemeClr val="dk1"/>
              </a:solidFill>
              <a:effectLst/>
              <a:uFillTx/>
              <a:latin typeface="Segoe UI"/>
            </a:endParaRPr>
          </a:p>
          <a:p>
            <a:pPr marL="576000" lvl="5" indent="-288000" defTabSz="914400">
              <a:lnSpc>
                <a:spcPct val="112000"/>
              </a:lnSpc>
              <a:spcBef>
                <a:spcPts val="700"/>
              </a:spcBef>
              <a:buClr>
                <a:srgbClr val="000000"/>
              </a:buClr>
              <a:buFont typeface="Segoe UI Light"/>
              <a:buAutoNum type="alphaLcPeriod"/>
              <a:tabLst>
                <a:tab pos="0" algn="l"/>
              </a:tabLst>
            </a:pPr>
            <a:r>
              <a:rPr lang="de-DE" sz="1600" b="0" u="none" strike="noStrike">
                <a:solidFill>
                  <a:schemeClr val="dk1"/>
                </a:solidFill>
                <a:effectLst/>
                <a:uFillTx/>
                <a:latin typeface="Segoe UI"/>
                <a:ea typeface="Arial"/>
              </a:rPr>
              <a:t>Sechste Ebene</a:t>
            </a:r>
            <a:endParaRPr lang="de-DE" sz="1600" b="0" u="none" strike="noStrike">
              <a:solidFill>
                <a:schemeClr val="dk1"/>
              </a:solidFill>
              <a:effectLst/>
              <a:uFillTx/>
              <a:latin typeface="Segoe UI"/>
            </a:endParaRPr>
          </a:p>
          <a:p>
            <a:pPr marL="871200" lvl="6" indent="-288000" defTabSz="914400">
              <a:lnSpc>
                <a:spcPct val="112000"/>
              </a:lnSpc>
              <a:spcBef>
                <a:spcPts val="700"/>
              </a:spcBef>
              <a:buClr>
                <a:srgbClr val="000000"/>
              </a:buClr>
              <a:buFont typeface="Segoe UI Light"/>
              <a:buAutoNum type="romanLcPeriod"/>
              <a:tabLst>
                <a:tab pos="0" algn="l"/>
              </a:tabLst>
            </a:pPr>
            <a:r>
              <a:rPr lang="de-DE" sz="1600" b="0" u="none" strike="noStrike">
                <a:solidFill>
                  <a:schemeClr val="dk1"/>
                </a:solidFill>
                <a:effectLst/>
                <a:uFillTx/>
                <a:latin typeface="Segoe UI"/>
                <a:ea typeface="Arial"/>
              </a:rPr>
              <a:t>Siebte Ebene</a:t>
            </a:r>
            <a:endParaRPr lang="de-DE" sz="1600" b="0" u="none" strike="noStrike">
              <a:solidFill>
                <a:schemeClr val="dk1"/>
              </a:solidFill>
              <a:effectLst/>
              <a:uFillTx/>
              <a:latin typeface="Segoe UI"/>
            </a:endParaRPr>
          </a:p>
          <a:p>
            <a:pPr marL="457200" lvl="7" indent="-349200" defTabSz="914400">
              <a:lnSpc>
                <a:spcPct val="112000"/>
              </a:lnSpc>
              <a:buClr>
                <a:srgbClr val="000000"/>
              </a:buClr>
              <a:buFont typeface="Wingdings 2" charset="2"/>
              <a:buChar char=""/>
              <a:tabLst>
                <a:tab pos="0" algn="l"/>
              </a:tabLst>
            </a:pPr>
            <a:r>
              <a:rPr lang="de-DE" sz="2000" b="0" u="none" strike="noStrike">
                <a:solidFill>
                  <a:schemeClr val="dk1"/>
                </a:solidFill>
                <a:effectLst/>
                <a:uFillTx/>
                <a:latin typeface="Segoe UI"/>
                <a:ea typeface="Arial"/>
              </a:rPr>
              <a:t>Achte Ebene</a:t>
            </a:r>
            <a:endParaRPr lang="de-DE" sz="2000" b="0" u="none" strike="noStrike">
              <a:solidFill>
                <a:schemeClr val="dk1"/>
              </a:solidFill>
              <a:effectLst/>
              <a:uFillTx/>
              <a:latin typeface="Segoe UI"/>
            </a:endParaRPr>
          </a:p>
          <a:p>
            <a:pPr marL="576000" lvl="8" indent="-349200" defTabSz="914400">
              <a:lnSpc>
                <a:spcPct val="112000"/>
              </a:lnSpc>
              <a:buClr>
                <a:srgbClr val="000000"/>
              </a:buClr>
              <a:buFont typeface="Wingdings 2" charset="2"/>
              <a:buChar char=""/>
              <a:tabLst>
                <a:tab pos="0" algn="l"/>
              </a:tabLst>
            </a:pPr>
            <a:r>
              <a:rPr lang="de-DE" sz="1600" b="0" u="none" strike="noStrike">
                <a:solidFill>
                  <a:schemeClr val="dk1"/>
                </a:solidFill>
                <a:effectLst/>
                <a:uFillTx/>
                <a:latin typeface="Segoe UI"/>
                <a:ea typeface="Arial"/>
              </a:rPr>
              <a:t>Neunte Ebene</a:t>
            </a:r>
            <a:endParaRPr lang="de-DE" sz="1600" b="0" u="none" strike="noStrike">
              <a:solidFill>
                <a:schemeClr val="dk1"/>
              </a:solidFill>
              <a:effectLst/>
              <a:uFillTx/>
              <a:latin typeface="Segoe UI"/>
            </a:endParaRPr>
          </a:p>
        </p:txBody>
      </p:sp>
      <p:sp>
        <p:nvSpPr>
          <p:cNvPr id="69" name="PlaceHolder 5"/>
          <p:cNvSpPr>
            <a:spLocks noGrp="1"/>
          </p:cNvSpPr>
          <p:nvPr>
            <p:ph type="title" hasCustomPrompt="1"/>
          </p:nvPr>
        </p:nvSpPr>
        <p:spPr>
          <a:xfrm>
            <a:off x="401760" y="1247760"/>
            <a:ext cx="8389440" cy="77760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Überschrift</a:t>
            </a:r>
            <a:br>
              <a:rPr sz="3500"/>
            </a:br>
            <a:r>
              <a:rPr lang="de-DE" sz="3500" b="1" u="none" strike="noStrike">
                <a:solidFill>
                  <a:schemeClr val="dk2"/>
                </a:solidFill>
                <a:effectLst/>
                <a:uFillTx/>
                <a:latin typeface="Segoe UI"/>
                <a:ea typeface="Arial"/>
              </a:rPr>
              <a:t>maximal zwei Zeilen</a:t>
            </a:r>
            <a:endParaRPr lang="de-DE" sz="3500" b="1" u="none" strike="noStrike">
              <a:solidFill>
                <a:schemeClr val="dk2"/>
              </a:solidFill>
              <a:effectLst/>
              <a:uFillTx/>
              <a:latin typeface="Segoe UI"/>
            </a:endParaRPr>
          </a:p>
        </p:txBody>
      </p:sp>
      <p:pic>
        <p:nvPicPr>
          <p:cNvPr id="70" name="Grafik 1"/>
          <p:cNvPicPr/>
          <p:nvPr/>
        </p:nvPicPr>
        <p:blipFill>
          <a:blip r:embed="rId6"/>
          <a:stretch/>
        </p:blipFill>
        <p:spPr>
          <a:xfrm>
            <a:off x="1954800" y="318960"/>
            <a:ext cx="1620360" cy="810000"/>
          </a:xfrm>
          <a:prstGeom prst="rect">
            <a:avLst/>
          </a:prstGeom>
          <a:noFill/>
          <a:ln w="0">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polaris@mail.uni-paderborn.d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hyperlink" Target="https://komo.uni-paderborn.de/course/view.php?id=845"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ftr" idx="10"/>
          </p:nvPr>
        </p:nvSpPr>
        <p:spPr>
          <a:xfrm>
            <a:off x="421200" y="7200000"/>
            <a:ext cx="25200" cy="185400"/>
          </a:xfrm>
          <a:prstGeom prst="rect">
            <a:avLst/>
          </a:prstGeom>
          <a:noFill/>
          <a:ln w="0">
            <a:noFill/>
          </a:ln>
        </p:spPr>
        <p:txBody>
          <a:bodyPr lIns="237600" tIns="0" rIns="0" bIns="32400" anchor="ctr">
            <a:noAutofit/>
          </a:bodyPr>
          <a:lstStyle>
            <a:lvl1pPr indent="0" defTabSz="914400">
              <a:lnSpc>
                <a:spcPct val="100000"/>
              </a:lnSpc>
              <a:buNone/>
              <a:tabLst>
                <a:tab pos="0" algn="l"/>
              </a:tabLst>
              <a:defRPr lang="de-DE" sz="1200" b="0" u="none" strike="noStrike">
                <a:solidFill>
                  <a:schemeClr val="lt1">
                    <a:lumMod val="95000"/>
                  </a:schemeClr>
                </a:solidFill>
                <a:effectLst/>
                <a:uFillTx/>
                <a:latin typeface="Segoe UI"/>
                <a:ea typeface="Arial"/>
              </a:defRPr>
            </a:lvl1pPr>
          </a:lstStyle>
          <a:p>
            <a:pPr indent="0" defTabSz="914400">
              <a:lnSpc>
                <a:spcPct val="100000"/>
              </a:lnSpc>
              <a:buNone/>
              <a:tabLst>
                <a:tab pos="0" algn="l"/>
              </a:tabLst>
            </a:pPr>
            <a:r>
              <a:rPr lang="de-DE" sz="1200" b="0" u="none" strike="noStrike">
                <a:solidFill>
                  <a:schemeClr val="lt1">
                    <a:lumMod val="95000"/>
                  </a:schemeClr>
                </a:solidFill>
                <a:effectLst/>
                <a:uFillTx/>
                <a:latin typeface="Segoe UI"/>
                <a:ea typeface="Arial"/>
              </a:rPr>
              <a:t>&lt;Fußzeile&gt;</a:t>
            </a:r>
            <a:endParaRPr lang="de-DE" sz="1200" b="0" u="none" strike="noStrike" dirty="0">
              <a:solidFill>
                <a:srgbClr val="000000"/>
              </a:solidFill>
              <a:effectLst/>
              <a:uFillTx/>
              <a:latin typeface="Calibri"/>
            </a:endParaRPr>
          </a:p>
        </p:txBody>
      </p:sp>
      <p:sp>
        <p:nvSpPr>
          <p:cNvPr id="78" name="PlaceHolder 2"/>
          <p:cNvSpPr>
            <a:spLocks noGrp="1"/>
          </p:cNvSpPr>
          <p:nvPr>
            <p:ph type="sldNum" idx="11"/>
          </p:nvPr>
        </p:nvSpPr>
        <p:spPr>
          <a:xfrm>
            <a:off x="11089440" y="720000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lt1">
                    <a:lumMod val="95000"/>
                  </a:schemeClr>
                </a:solidFill>
                <a:effectLst/>
                <a:uFillTx/>
                <a:latin typeface="Segoe UI"/>
                <a:ea typeface="Arial"/>
              </a:defRPr>
            </a:lvl1pPr>
          </a:lstStyle>
          <a:p>
            <a:pPr indent="0" algn="r" defTabSz="914400">
              <a:lnSpc>
                <a:spcPct val="100000"/>
              </a:lnSpc>
              <a:buNone/>
              <a:tabLst>
                <a:tab pos="0" algn="l"/>
              </a:tabLst>
            </a:pPr>
            <a:fld id="{72F3A776-DF8B-45E8-AE85-DE607F439C61}" type="slidenum">
              <a:rPr lang="de-DE" sz="1200" b="1" u="none" strike="noStrike">
                <a:solidFill>
                  <a:schemeClr val="lt1">
                    <a:lumMod val="95000"/>
                  </a:schemeClr>
                </a:solidFill>
                <a:effectLst/>
                <a:uFillTx/>
                <a:latin typeface="Segoe UI"/>
                <a:ea typeface="Arial"/>
              </a:rPr>
              <a:t>1</a:t>
            </a:fld>
            <a:endParaRPr lang="de-DE" sz="1200" b="0" u="none" strike="noStrike">
              <a:solidFill>
                <a:srgbClr val="000000"/>
              </a:solidFill>
              <a:effectLst/>
              <a:uFillTx/>
              <a:latin typeface="Calibri"/>
            </a:endParaRPr>
          </a:p>
        </p:txBody>
      </p:sp>
      <p:sp>
        <p:nvSpPr>
          <p:cNvPr id="79" name="PlaceHolder 3"/>
          <p:cNvSpPr>
            <a:spLocks noGrp="1"/>
          </p:cNvSpPr>
          <p:nvPr>
            <p:ph hasCustomPrompt="1"/>
          </p:nvPr>
        </p:nvSpPr>
        <p:spPr>
          <a:xfrm>
            <a:off x="1228680" y="5688000"/>
            <a:ext cx="8543520" cy="545760"/>
          </a:xfrm>
          <a:prstGeom prst="rect">
            <a:avLst/>
          </a:prstGeom>
          <a:noFill/>
          <a:ln w="0">
            <a:noFill/>
          </a:ln>
        </p:spPr>
        <p:txBody>
          <a:bodyPr lIns="0" tIns="0" rIns="0" bIns="0" numCol="1" spcCol="0" anchor="t">
            <a:noAutofit/>
          </a:bodyPr>
          <a:lstStyle>
            <a:lvl1pPr indent="0" defTabSz="914400">
              <a:lnSpc>
                <a:spcPct val="127000"/>
              </a:lnSpc>
              <a:buNone/>
              <a:tabLst>
                <a:tab pos="0" algn="l"/>
              </a:tabLst>
              <a:defRPr lang="de-DE" sz="1600" b="0" u="none" strike="noStrike">
                <a:solidFill>
                  <a:schemeClr val="dk1"/>
                </a:solidFill>
                <a:effectLst/>
                <a:uFillTx/>
                <a:latin typeface="Segoe UI"/>
                <a:ea typeface="Arial"/>
              </a:defRPr>
            </a:lvl1pPr>
          </a:lstStyle>
          <a:p>
            <a:pPr indent="0" defTabSz="914400">
              <a:lnSpc>
                <a:spcPct val="127000"/>
              </a:lnSpc>
              <a:buNone/>
              <a:tabLst>
                <a:tab pos="0" algn="l"/>
              </a:tabLst>
            </a:pPr>
            <a:r>
              <a:rPr lang="de-DE" sz="1600" b="1" u="none" strike="noStrike">
                <a:solidFill>
                  <a:srgbClr val="002060"/>
                </a:solidFill>
                <a:effectLst/>
                <a:uFillTx/>
                <a:latin typeface="Segoe UI"/>
                <a:ea typeface="Arial"/>
              </a:rPr>
              <a:t>Prof. Dr. Harry Kullmann &amp; Team</a:t>
            </a:r>
            <a:endParaRPr lang="de-DE" sz="1600" b="0" u="none" strike="noStrike">
              <a:solidFill>
                <a:schemeClr val="dk1"/>
              </a:solidFill>
              <a:effectLst/>
              <a:uFillTx/>
              <a:latin typeface="Segoe UI"/>
            </a:endParaRPr>
          </a:p>
        </p:txBody>
      </p:sp>
      <p:sp>
        <p:nvSpPr>
          <p:cNvPr id="80" name="PlaceHolder 4"/>
          <p:cNvSpPr>
            <a:spLocks noGrp="1"/>
          </p:cNvSpPr>
          <p:nvPr>
            <p:ph type="subTitle" hasCustomPrompt="1"/>
          </p:nvPr>
        </p:nvSpPr>
        <p:spPr>
          <a:xfrm>
            <a:off x="1228680" y="3803760"/>
            <a:ext cx="8543520" cy="1331640"/>
          </a:xfrm>
          <a:prstGeom prst="rect">
            <a:avLst/>
          </a:prstGeom>
          <a:noFill/>
          <a:ln w="0">
            <a:noFill/>
          </a:ln>
        </p:spPr>
        <p:txBody>
          <a:bodyPr lIns="0" tIns="0" rIns="0" bIns="0" numCol="1" spcCol="612000" anchor="t">
            <a:noAutofit/>
          </a:bodyPr>
          <a:lstStyle>
            <a:lvl1pPr indent="0" defTabSz="914400">
              <a:lnSpc>
                <a:spcPct val="100000"/>
              </a:lnSpc>
              <a:buNone/>
              <a:tabLst>
                <a:tab pos="0" algn="l"/>
              </a:tabLst>
              <a:defRPr lang="de-DE" sz="3200" b="1" u="none" strike="noStrike">
                <a:solidFill>
                  <a:srgbClr val="002060"/>
                </a:solidFill>
                <a:effectLst/>
                <a:uFillTx/>
                <a:latin typeface="Segoe UI"/>
                <a:ea typeface="Arial"/>
              </a:defRPr>
            </a:lvl1pPr>
          </a:lstStyle>
          <a:p>
            <a:pPr indent="0" defTabSz="914400">
              <a:lnSpc>
                <a:spcPct val="100000"/>
              </a:lnSpc>
              <a:buNone/>
              <a:tabLst>
                <a:tab pos="0" algn="l"/>
              </a:tabLst>
            </a:pPr>
            <a:r>
              <a:rPr lang="de-DE" sz="3200" b="1" u="none" strike="noStrike">
                <a:solidFill>
                  <a:srgbClr val="002060"/>
                </a:solidFill>
                <a:effectLst/>
                <a:uFillTx/>
                <a:latin typeface="Segoe UI"/>
                <a:ea typeface="Arial"/>
              </a:rPr>
              <a:t>Paderborner Online-Ressource zur Praxisforschung in Schule und Unterricht</a:t>
            </a:r>
            <a:endParaRPr lang="de-DE" sz="3200" b="0" u="none" strike="noStrike">
              <a:solidFill>
                <a:schemeClr val="dk1"/>
              </a:solidFill>
              <a:effectLst/>
              <a:uFillTx/>
              <a:latin typeface="Segoe UI"/>
            </a:endParaRPr>
          </a:p>
        </p:txBody>
      </p:sp>
      <p:sp>
        <p:nvSpPr>
          <p:cNvPr id="81" name="PlaceHolder 5"/>
          <p:cNvSpPr>
            <a:spLocks noGrp="1"/>
          </p:cNvSpPr>
          <p:nvPr>
            <p:ph type="title" hasCustomPrompt="1"/>
          </p:nvPr>
        </p:nvSpPr>
        <p:spPr>
          <a:xfrm>
            <a:off x="1228680" y="2119680"/>
            <a:ext cx="8543520" cy="1225080"/>
          </a:xfrm>
          <a:prstGeom prst="rect">
            <a:avLst/>
          </a:prstGeom>
          <a:noFill/>
          <a:ln w="0">
            <a:noFill/>
          </a:ln>
        </p:spPr>
        <p:txBody>
          <a:bodyPr lIns="0" tIns="0" rIns="0" bIns="0" anchor="t">
            <a:noAutofit/>
          </a:bodyPr>
          <a:lstStyle>
            <a:lvl1pPr indent="0" defTabSz="914400">
              <a:lnSpc>
                <a:spcPct val="100000"/>
              </a:lnSpc>
              <a:buNone/>
              <a:tabLst>
                <a:tab pos="0" algn="l"/>
              </a:tabLst>
              <a:defRPr lang="de-DE" sz="60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6000" b="1" u="none" strike="noStrike">
                <a:solidFill>
                  <a:schemeClr val="dk2"/>
                </a:solidFill>
                <a:effectLst/>
                <a:uFillTx/>
                <a:latin typeface="Segoe UI"/>
                <a:ea typeface="Arial"/>
              </a:rPr>
              <a:t>POLARIS</a:t>
            </a:r>
            <a:endParaRPr lang="de-DE" sz="6000" b="1" u="none" strike="noStrike">
              <a:solidFill>
                <a:schemeClr val="dk2"/>
              </a:solidFill>
              <a:effectLst/>
              <a:uFillTx/>
              <a:latin typeface="Segoe UI"/>
            </a:endParaRPr>
          </a:p>
        </p:txBody>
      </p:sp>
      <p:grpSp>
        <p:nvGrpSpPr>
          <p:cNvPr id="82" name="Gruppieren 7"/>
          <p:cNvGrpSpPr/>
          <p:nvPr/>
        </p:nvGrpSpPr>
        <p:grpSpPr>
          <a:xfrm>
            <a:off x="7452720" y="208080"/>
            <a:ext cx="2430720" cy="1225080"/>
            <a:chOff x="7452720" y="208080"/>
            <a:chExt cx="2430720" cy="1225080"/>
          </a:xfrm>
        </p:grpSpPr>
        <p:pic>
          <p:nvPicPr>
            <p:cNvPr id="83" name="Grafik 2"/>
            <p:cNvPicPr/>
            <p:nvPr/>
          </p:nvPicPr>
          <p:blipFill>
            <a:blip r:embed="rId3"/>
            <a:stretch/>
          </p:blipFill>
          <p:spPr>
            <a:xfrm>
              <a:off x="7455600" y="547200"/>
              <a:ext cx="2427840" cy="885960"/>
            </a:xfrm>
            <a:prstGeom prst="rect">
              <a:avLst/>
            </a:prstGeom>
            <a:noFill/>
            <a:ln w="0">
              <a:noFill/>
            </a:ln>
          </p:spPr>
        </p:pic>
        <p:sp>
          <p:nvSpPr>
            <p:cNvPr id="84" name="Rechteck 3"/>
            <p:cNvSpPr/>
            <p:nvPr/>
          </p:nvSpPr>
          <p:spPr>
            <a:xfrm>
              <a:off x="7452720" y="208080"/>
              <a:ext cx="2120040" cy="3384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1400" b="0" u="none" strike="noStrike">
                  <a:solidFill>
                    <a:schemeClr val="dk1"/>
                  </a:solidFill>
                  <a:effectLst/>
                  <a:uFillTx/>
                  <a:latin typeface="Segoe UI"/>
                  <a:ea typeface="Arial"/>
                </a:rPr>
                <a:t>unterstützt durch</a:t>
              </a:r>
              <a:r>
                <a:rPr lang="de-DE" sz="1100" b="0" u="none" strike="noStrike">
                  <a:solidFill>
                    <a:schemeClr val="dk1"/>
                  </a:solidFill>
                  <a:effectLst/>
                  <a:uFillTx/>
                  <a:latin typeface="Segoe UI"/>
                  <a:ea typeface="Arial"/>
                </a:rPr>
                <a:t>:</a:t>
              </a:r>
              <a:endParaRPr lang="de-DE" sz="1100" b="0" u="none" strike="noStrike">
                <a:solidFill>
                  <a:srgbClr val="000000"/>
                </a:solidFill>
                <a:effectLst/>
                <a:uFillTx/>
                <a:latin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p:cNvSpPr>
          <p:nvPr>
            <p:ph type="ftr" idx="21"/>
          </p:nvPr>
        </p:nvSpPr>
        <p:spPr>
          <a:xfrm>
            <a:off x="421200" y="7200000"/>
            <a:ext cx="25200" cy="185400"/>
          </a:xfrm>
          <a:prstGeom prst="rect">
            <a:avLst/>
          </a:prstGeom>
          <a:noFill/>
          <a:ln w="0">
            <a:noFill/>
          </a:ln>
        </p:spPr>
        <p:txBody>
          <a:bodyPr lIns="237600" tIns="0" rIns="0" bIns="32400" anchor="ctr">
            <a:noAutofit/>
          </a:bodyPr>
          <a:lstStyle>
            <a:lvl1pPr indent="0" defTabSz="914400">
              <a:lnSpc>
                <a:spcPct val="100000"/>
              </a:lnSpc>
              <a:buNone/>
              <a:tabLst>
                <a:tab pos="0" algn="l"/>
              </a:tabLst>
              <a:defRPr lang="de-DE" sz="1200" b="0" u="none" strike="noStrike">
                <a:solidFill>
                  <a:schemeClr val="lt1">
                    <a:lumMod val="95000"/>
                  </a:schemeClr>
                </a:solidFill>
                <a:effectLst/>
                <a:uFillTx/>
                <a:latin typeface="Segoe UI"/>
                <a:ea typeface="Arial"/>
              </a:defRPr>
            </a:lvl1pPr>
          </a:lstStyle>
          <a:p>
            <a:pPr indent="0" defTabSz="914400">
              <a:lnSpc>
                <a:spcPct val="100000"/>
              </a:lnSpc>
              <a:buNone/>
              <a:tabLst>
                <a:tab pos="0" algn="l"/>
              </a:tabLst>
            </a:pPr>
            <a:r>
              <a:rPr lang="de-DE" sz="1200" b="0" u="none" strike="noStrike">
                <a:solidFill>
                  <a:schemeClr val="lt1">
                    <a:lumMod val="95000"/>
                  </a:schemeClr>
                </a:solidFill>
                <a:effectLst/>
                <a:uFillTx/>
                <a:latin typeface="Segoe UI"/>
                <a:ea typeface="Arial"/>
              </a:rPr>
              <a:t>&lt;Fußzeile&gt;</a:t>
            </a:r>
            <a:endParaRPr lang="de-DE" sz="1200" b="0" u="none" strike="noStrike">
              <a:solidFill>
                <a:srgbClr val="000000"/>
              </a:solidFill>
              <a:effectLst/>
              <a:uFillTx/>
              <a:latin typeface="Calibri"/>
            </a:endParaRPr>
          </a:p>
        </p:txBody>
      </p:sp>
      <p:sp>
        <p:nvSpPr>
          <p:cNvPr id="157" name="PlaceHolder 2"/>
          <p:cNvSpPr>
            <a:spLocks noGrp="1"/>
          </p:cNvSpPr>
          <p:nvPr>
            <p:ph type="sldNum" idx="22"/>
          </p:nvPr>
        </p:nvSpPr>
        <p:spPr>
          <a:xfrm>
            <a:off x="11089440" y="720000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lt1">
                    <a:lumMod val="95000"/>
                  </a:schemeClr>
                </a:solidFill>
                <a:effectLst/>
                <a:uFillTx/>
                <a:latin typeface="Segoe UI"/>
                <a:ea typeface="Arial"/>
              </a:defRPr>
            </a:lvl1pPr>
          </a:lstStyle>
          <a:p>
            <a:pPr indent="0" algn="r" defTabSz="914400">
              <a:lnSpc>
                <a:spcPct val="100000"/>
              </a:lnSpc>
              <a:buNone/>
              <a:tabLst>
                <a:tab pos="0" algn="l"/>
              </a:tabLst>
            </a:pPr>
            <a:fld id="{CA156889-7468-43BA-BD3C-D1EBB6E6E6DE}" type="slidenum">
              <a:rPr lang="de-DE" sz="1200" b="1" u="none" strike="noStrike">
                <a:solidFill>
                  <a:schemeClr val="lt1">
                    <a:lumMod val="95000"/>
                  </a:schemeClr>
                </a:solidFill>
                <a:effectLst/>
                <a:uFillTx/>
                <a:latin typeface="Segoe UI"/>
                <a:ea typeface="Arial"/>
              </a:rPr>
              <a:t>10</a:t>
            </a:fld>
            <a:endParaRPr lang="de-DE" sz="1200" b="0" u="none" strike="noStrike">
              <a:solidFill>
                <a:srgbClr val="000000"/>
              </a:solidFill>
              <a:effectLst/>
              <a:uFillTx/>
              <a:latin typeface="Calibri"/>
            </a:endParaRPr>
          </a:p>
        </p:txBody>
      </p:sp>
      <p:sp>
        <p:nvSpPr>
          <p:cNvPr id="158" name="PlaceHolder 3"/>
          <p:cNvSpPr>
            <a:spLocks noGrp="1"/>
          </p:cNvSpPr>
          <p:nvPr>
            <p:ph type="subTitle" hasCustomPrompt="1"/>
          </p:nvPr>
        </p:nvSpPr>
        <p:spPr>
          <a:xfrm>
            <a:off x="619200" y="3287160"/>
            <a:ext cx="10056240" cy="1970280"/>
          </a:xfrm>
          <a:prstGeom prst="rect">
            <a:avLst/>
          </a:prstGeom>
          <a:noFill/>
          <a:ln w="0">
            <a:noFill/>
          </a:ln>
        </p:spPr>
        <p:txBody>
          <a:bodyPr lIns="0" tIns="0" rIns="0" bIns="0" numCol="1" spcCol="612000" anchor="t">
            <a:noAutofit/>
          </a:bodyPr>
          <a:lstStyle>
            <a:lvl1pPr indent="0" defTabSz="914400">
              <a:lnSpc>
                <a:spcPct val="100000"/>
              </a:lnSpc>
              <a:spcAft>
                <a:spcPts val="1800"/>
              </a:spcAft>
              <a:buNone/>
              <a:tabLst>
                <a:tab pos="0" algn="l"/>
              </a:tabLst>
              <a:defRPr lang="de-DE" sz="2800" b="0" u="none" strike="noStrike">
                <a:solidFill>
                  <a:srgbClr val="002060"/>
                </a:solidFill>
                <a:effectLst/>
                <a:uFillTx/>
                <a:latin typeface="Segoe UI"/>
                <a:ea typeface="Arial"/>
              </a:defRPr>
            </a:lvl1pPr>
          </a:lstStyle>
          <a:p>
            <a:pPr indent="0" defTabSz="914400">
              <a:lnSpc>
                <a:spcPct val="100000"/>
              </a:lnSpc>
              <a:spcAft>
                <a:spcPts val="1800"/>
              </a:spcAft>
              <a:buNone/>
              <a:tabLst>
                <a:tab pos="0" algn="l"/>
              </a:tabLst>
            </a:pPr>
            <a:r>
              <a:rPr lang="de-DE" sz="2800" b="0" u="none" strike="noStrike">
                <a:solidFill>
                  <a:srgbClr val="002060"/>
                </a:solidFill>
                <a:effectLst/>
                <a:uFillTx/>
                <a:latin typeface="Segoe UI"/>
                <a:ea typeface="Arial"/>
              </a:rPr>
              <a:t>Kontakt: </a:t>
            </a:r>
            <a:r>
              <a:rPr lang="de-DE" sz="2800" b="0" u="sng" strike="noStrike">
                <a:solidFill>
                  <a:schemeClr val="dk2"/>
                </a:solidFill>
                <a:effectLst/>
                <a:uFillTx/>
                <a:latin typeface="Segoe UI"/>
                <a:ea typeface="Arial"/>
                <a:hlinkClick r:id="rId3"/>
              </a:rPr>
              <a:t>polaris@mail.uni-paderborn.de</a:t>
            </a:r>
            <a:endParaRPr lang="de-DE" sz="2800" b="0" u="none" strike="noStrike">
              <a:solidFill>
                <a:schemeClr val="dk1"/>
              </a:solidFill>
              <a:effectLst/>
              <a:uFillTx/>
              <a:latin typeface="Segoe UI"/>
            </a:endParaRPr>
          </a:p>
          <a:p>
            <a:pPr indent="0" defTabSz="914400">
              <a:lnSpc>
                <a:spcPct val="100000"/>
              </a:lnSpc>
              <a:spcBef>
                <a:spcPts val="1199"/>
              </a:spcBef>
              <a:spcAft>
                <a:spcPts val="1199"/>
              </a:spcAft>
              <a:buNone/>
              <a:tabLst>
                <a:tab pos="0" algn="l"/>
              </a:tabLst>
            </a:pPr>
            <a:r>
              <a:rPr lang="de-DE" sz="2800" b="0" u="none" strike="noStrike">
                <a:solidFill>
                  <a:srgbClr val="002060"/>
                </a:solidFill>
                <a:effectLst/>
                <a:uFillTx/>
                <a:latin typeface="Segoe UI"/>
                <a:ea typeface="Arial"/>
              </a:rPr>
              <a:t>AG Inklusionsorientierte Schulentwicklungs- und Unterrichtsforschung</a:t>
            </a:r>
            <a:endParaRPr lang="de-DE" sz="2800" b="0" u="none" strike="noStrike">
              <a:solidFill>
                <a:schemeClr val="dk1"/>
              </a:solidFill>
              <a:effectLst/>
              <a:uFillTx/>
              <a:latin typeface="Segoe UI"/>
            </a:endParaRPr>
          </a:p>
          <a:p>
            <a:pPr indent="0" defTabSz="914400">
              <a:lnSpc>
                <a:spcPct val="100000"/>
              </a:lnSpc>
              <a:buNone/>
              <a:tabLst>
                <a:tab pos="0" algn="l"/>
              </a:tabLst>
            </a:pPr>
            <a:r>
              <a:rPr lang="de-DE" sz="2800" b="0" u="none" strike="noStrike">
                <a:solidFill>
                  <a:srgbClr val="002060"/>
                </a:solidFill>
                <a:effectLst/>
                <a:uFillTx/>
                <a:latin typeface="Segoe UI"/>
                <a:ea typeface="Arial"/>
              </a:rPr>
              <a:t>Prof. Dr. Harry Kullmann &amp; Team</a:t>
            </a:r>
            <a:endParaRPr lang="de-DE" sz="2800" b="0" u="none" strike="noStrike">
              <a:solidFill>
                <a:schemeClr val="dk1"/>
              </a:solidFill>
              <a:effectLst/>
              <a:uFillTx/>
              <a:latin typeface="Segoe UI"/>
            </a:endParaRPr>
          </a:p>
        </p:txBody>
      </p:sp>
      <p:sp>
        <p:nvSpPr>
          <p:cNvPr id="159" name="PlaceHolder 4"/>
          <p:cNvSpPr>
            <a:spLocks noGrp="1"/>
          </p:cNvSpPr>
          <p:nvPr>
            <p:ph type="title" hasCustomPrompt="1"/>
          </p:nvPr>
        </p:nvSpPr>
        <p:spPr>
          <a:xfrm>
            <a:off x="619200" y="1883880"/>
            <a:ext cx="11298960" cy="122508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Viel Erfolg und Freude mit der Nutzung von POLARIS</a:t>
            </a:r>
            <a:endParaRPr lang="de-DE" sz="3500" b="1" u="none" strike="noStrike">
              <a:solidFill>
                <a:schemeClr val="dk2"/>
              </a:solidFill>
              <a:effectLst/>
              <a:uFillTx/>
              <a:latin typeface="Segoe UI"/>
            </a:endParaRPr>
          </a:p>
        </p:txBody>
      </p:sp>
      <p:sp>
        <p:nvSpPr>
          <p:cNvPr id="160" name="Rechteck 3"/>
          <p:cNvSpPr/>
          <p:nvPr/>
        </p:nvSpPr>
        <p:spPr>
          <a:xfrm>
            <a:off x="7452720" y="208080"/>
            <a:ext cx="2120040" cy="3384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1400" b="0" u="none" strike="noStrike">
                <a:solidFill>
                  <a:schemeClr val="dk1"/>
                </a:solidFill>
                <a:effectLst/>
                <a:uFillTx/>
                <a:latin typeface="Segoe UI"/>
                <a:ea typeface="Arial"/>
              </a:rPr>
              <a:t>unterstützt durch</a:t>
            </a:r>
            <a:r>
              <a:rPr lang="de-DE" sz="1100" b="0" u="none" strike="noStrike">
                <a:solidFill>
                  <a:schemeClr val="dk1"/>
                </a:solidFill>
                <a:effectLst/>
                <a:uFillTx/>
                <a:latin typeface="Segoe UI"/>
                <a:ea typeface="Arial"/>
              </a:rPr>
              <a:t>:</a:t>
            </a:r>
            <a:endParaRPr lang="de-DE" sz="1100" b="0" u="none" strike="noStrike">
              <a:solidFill>
                <a:srgbClr val="000000"/>
              </a:solidFill>
              <a:effectLst/>
              <a:uFillTx/>
              <a:latin typeface="Calibri"/>
            </a:endParaRPr>
          </a:p>
        </p:txBody>
      </p:sp>
      <p:pic>
        <p:nvPicPr>
          <p:cNvPr id="161" name="Grafik 2"/>
          <p:cNvPicPr/>
          <p:nvPr/>
        </p:nvPicPr>
        <p:blipFill>
          <a:blip r:embed="rId4"/>
          <a:stretch/>
        </p:blipFill>
        <p:spPr>
          <a:xfrm>
            <a:off x="7455600" y="513360"/>
            <a:ext cx="2427840" cy="79776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sldNum" idx="12"/>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lt1"/>
                </a:solidFill>
                <a:effectLst/>
                <a:uFillTx/>
                <a:latin typeface="Segoe UI"/>
                <a:ea typeface="Arial"/>
              </a:defRPr>
            </a:lvl1pPr>
          </a:lstStyle>
          <a:p>
            <a:pPr indent="0" algn="r" defTabSz="914400">
              <a:lnSpc>
                <a:spcPct val="100000"/>
              </a:lnSpc>
              <a:buNone/>
              <a:tabLst>
                <a:tab pos="0" algn="l"/>
              </a:tabLst>
            </a:pPr>
            <a:fld id="{01FF8E27-6A9B-41C1-8A28-75FEBED5784D}" type="slidenum">
              <a:rPr lang="de-DE" sz="1200" b="1" u="none" strike="noStrike">
                <a:solidFill>
                  <a:schemeClr val="lt1"/>
                </a:solidFill>
                <a:effectLst/>
                <a:uFillTx/>
                <a:latin typeface="Segoe UI"/>
                <a:ea typeface="Arial"/>
              </a:rPr>
              <a:t>2</a:t>
            </a:fld>
            <a:endParaRPr lang="de-DE" sz="1200" b="0" u="none" strike="noStrike">
              <a:solidFill>
                <a:srgbClr val="000000"/>
              </a:solidFill>
              <a:effectLst/>
              <a:uFillTx/>
              <a:latin typeface="Calibri"/>
            </a:endParaRPr>
          </a:p>
        </p:txBody>
      </p:sp>
      <p:sp>
        <p:nvSpPr>
          <p:cNvPr id="87" name="PlaceHolder 2"/>
          <p:cNvSpPr>
            <a:spLocks noGrp="1"/>
          </p:cNvSpPr>
          <p:nvPr>
            <p:ph hasCustomPrompt="1"/>
          </p:nvPr>
        </p:nvSpPr>
        <p:spPr>
          <a:xfrm>
            <a:off x="368280" y="2024640"/>
            <a:ext cx="8287920" cy="3034080"/>
          </a:xfrm>
          <a:prstGeom prst="rect">
            <a:avLst/>
          </a:prstGeom>
          <a:noFill/>
          <a:ln w="0">
            <a:noFill/>
          </a:ln>
        </p:spPr>
        <p:txBody>
          <a:bodyPr lIns="0" tIns="0" rIns="0" bIns="0" numCol="1" spcCol="612000" anchor="t">
            <a:noAutofit/>
          </a:bodyPr>
          <a:lstStyle>
            <a:lvl1pPr marL="198000"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1pPr>
            <a:lvl2pPr marL="198000" lvl="1"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2pPr>
            <a:lvl3pPr marL="198000" lvl="2"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3pPr>
            <a:lvl4pPr marL="198000" lvl="3"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4pPr>
            <a:lvl5pPr marL="198000" lvl="4"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5pPr>
            <a:lvl6pPr marL="198000" lvl="5"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6pPr>
            <a:lvl7pPr marL="198000" lvl="6"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7pPr>
            <a:lvl8pPr marL="198000" lvl="7"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8pPr>
            <a:lvl9pPr marL="198000" lvl="8" indent="-198000" defTabSz="914400">
              <a:lnSpc>
                <a:spcPct val="100000"/>
              </a:lnSpc>
              <a:spcAft>
                <a:spcPts val="799"/>
              </a:spcAft>
              <a:buClr>
                <a:srgbClr val="FFFFFF"/>
              </a:buClr>
              <a:buFont typeface="Segoe UI Light"/>
              <a:buAutoNum type="arabicPeriod"/>
              <a:defRPr lang="de-DE" sz="1400" b="0" u="none" strike="noStrike">
                <a:solidFill>
                  <a:schemeClr val="lt1"/>
                </a:solidFill>
                <a:effectLst/>
                <a:uFillTx/>
                <a:latin typeface="Segoe UI"/>
                <a:ea typeface="Arial"/>
              </a:defRPr>
            </a:lvl9pPr>
          </a:lstStyle>
          <a:p>
            <a:pPr indent="0" defTabSz="914400">
              <a:lnSpc>
                <a:spcPct val="112000"/>
              </a:lnSpc>
              <a:spcBef>
                <a:spcPts val="1199"/>
              </a:spcBef>
              <a:buNone/>
              <a:tabLst>
                <a:tab pos="0" algn="l"/>
              </a:tabLst>
            </a:pPr>
            <a:r>
              <a:rPr lang="de-DE" sz="2000" b="1" u="none" strike="noStrike" dirty="0">
                <a:solidFill>
                  <a:srgbClr val="002060"/>
                </a:solidFill>
                <a:effectLst/>
                <a:uFillTx/>
                <a:latin typeface="Segoe UI"/>
                <a:ea typeface="Arial"/>
              </a:rPr>
              <a:t>POLARIS-KOMO-Kurs </a:t>
            </a:r>
            <a:endParaRPr lang="de-DE" sz="2000" b="0" u="none" strike="noStrike" dirty="0">
              <a:solidFill>
                <a:schemeClr val="dk1"/>
              </a:solidFill>
              <a:effectLst/>
              <a:uFillTx/>
              <a:latin typeface="Segoe UI"/>
            </a:endParaRPr>
          </a:p>
          <a:p>
            <a:pPr indent="0" defTabSz="914400">
              <a:lnSpc>
                <a:spcPct val="112000"/>
              </a:lnSpc>
              <a:spcBef>
                <a:spcPts val="1199"/>
              </a:spcBef>
              <a:buNone/>
              <a:tabLst>
                <a:tab pos="0" algn="l"/>
              </a:tabLst>
            </a:pPr>
            <a:r>
              <a:rPr lang="de-DE" sz="2000" b="0" u="none" strike="noStrike" dirty="0">
                <a:solidFill>
                  <a:srgbClr val="002060"/>
                </a:solidFill>
                <a:effectLst/>
                <a:uFillTx/>
                <a:latin typeface="Segoe UI"/>
                <a:ea typeface="Arial"/>
              </a:rPr>
              <a:t>Selbstlern-Ressource für Studierende mit wenig forschungsmethodischen Kenntnissen. </a:t>
            </a:r>
            <a:endParaRPr lang="de-DE" sz="2000" b="0" u="none" strike="noStrike" dirty="0">
              <a:solidFill>
                <a:schemeClr val="dk1"/>
              </a:solidFill>
              <a:effectLst/>
              <a:uFillTx/>
              <a:latin typeface="Segoe UI"/>
            </a:endParaRPr>
          </a:p>
          <a:p>
            <a:pPr marL="343080" indent="-343080" defTabSz="914400">
              <a:lnSpc>
                <a:spcPct val="112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Strukturierte Sammlung von Literatur und anderen Ressourcen rund um den Forschungsprozess.</a:t>
            </a:r>
            <a:endParaRPr lang="de-DE" sz="2000" b="0" u="none" strike="noStrike" dirty="0">
              <a:solidFill>
                <a:schemeClr val="dk1"/>
              </a:solidFill>
              <a:effectLst/>
              <a:uFillTx/>
              <a:latin typeface="Segoe UI"/>
            </a:endParaRPr>
          </a:p>
          <a:p>
            <a:pPr marL="343080" indent="-343080" defTabSz="914400">
              <a:lnSpc>
                <a:spcPct val="112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Geführte Route durch alle Phasen eines empirischen Forschungsprozesses </a:t>
            </a:r>
            <a:endParaRPr lang="de-DE" sz="2000" b="0" u="none" strike="noStrike" dirty="0">
              <a:solidFill>
                <a:schemeClr val="dk1"/>
              </a:solidFill>
              <a:effectLst/>
              <a:uFillTx/>
              <a:latin typeface="Segoe UI"/>
            </a:endParaRPr>
          </a:p>
          <a:p>
            <a:pPr indent="0" defTabSz="914400">
              <a:lnSpc>
                <a:spcPct val="112000"/>
              </a:lnSpc>
              <a:buNone/>
              <a:tabLst>
                <a:tab pos="0" algn="l"/>
              </a:tabLst>
            </a:pPr>
            <a:endParaRPr lang="de-DE" sz="2000" b="0" u="none" strike="noStrike" dirty="0">
              <a:solidFill>
                <a:schemeClr val="dk1"/>
              </a:solidFill>
              <a:effectLst/>
              <a:uFillTx/>
              <a:latin typeface="Segoe UI"/>
            </a:endParaRPr>
          </a:p>
        </p:txBody>
      </p:sp>
      <p:sp>
        <p:nvSpPr>
          <p:cNvPr id="88" name="PlaceHolder 3"/>
          <p:cNvSpPr>
            <a:spLocks noGrp="1"/>
          </p:cNvSpPr>
          <p:nvPr>
            <p:ph type="title" hasCustomPrompt="1"/>
          </p:nvPr>
        </p:nvSpPr>
        <p:spPr>
          <a:xfrm>
            <a:off x="401760" y="1247760"/>
            <a:ext cx="8389440" cy="77760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Das bietet POLARIS!</a:t>
            </a:r>
            <a:endParaRPr lang="de-DE" sz="3500" b="1" u="none" strike="noStrike">
              <a:solidFill>
                <a:schemeClr val="dk2"/>
              </a:solidFill>
              <a:effectLst/>
              <a:uFillTx/>
              <a:latin typeface="Segoe UI"/>
            </a:endParaRPr>
          </a:p>
        </p:txBody>
      </p:sp>
      <p:sp>
        <p:nvSpPr>
          <p:cNvPr id="89" name="Textfeld 5"/>
          <p:cNvSpPr/>
          <p:nvPr/>
        </p:nvSpPr>
        <p:spPr>
          <a:xfrm>
            <a:off x="9738000" y="4163400"/>
            <a:ext cx="2256120" cy="2584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u="none" strike="noStrike">
                <a:solidFill>
                  <a:schemeClr val="lt1"/>
                </a:solidFill>
                <a:effectLst/>
                <a:uFillTx/>
                <a:latin typeface="Segoe UI"/>
                <a:ea typeface="Arial"/>
              </a:rPr>
              <a:t>Direkte </a:t>
            </a:r>
            <a:r>
              <a:rPr lang="de-DE" sz="1600" b="1" u="none" strike="noStrike">
                <a:solidFill>
                  <a:schemeClr val="lt1"/>
                </a:solidFill>
                <a:effectLst/>
                <a:uFillTx/>
                <a:latin typeface="Segoe UI"/>
                <a:ea typeface="Arial"/>
              </a:rPr>
              <a:t>Verfügbarkeit </a:t>
            </a:r>
            <a:r>
              <a:rPr lang="de-DE" sz="1600" b="0" u="none" strike="noStrike">
                <a:solidFill>
                  <a:schemeClr val="lt1"/>
                </a:solidFill>
                <a:effectLst/>
                <a:uFillTx/>
                <a:latin typeface="Segoe UI"/>
                <a:ea typeface="Arial"/>
              </a:rPr>
              <a:t>und </a:t>
            </a:r>
            <a:r>
              <a:rPr lang="de-DE" sz="1600" b="1" u="none" strike="noStrike">
                <a:solidFill>
                  <a:schemeClr val="lt1"/>
                </a:solidFill>
                <a:effectLst/>
                <a:uFillTx/>
                <a:latin typeface="Segoe UI"/>
                <a:ea typeface="Arial"/>
              </a:rPr>
              <a:t>Download</a:t>
            </a:r>
            <a:r>
              <a:rPr lang="de-DE" sz="1600" b="0" u="none" strike="noStrike">
                <a:solidFill>
                  <a:schemeClr val="lt1"/>
                </a:solidFill>
                <a:effectLst/>
                <a:uFillTx/>
                <a:latin typeface="Segoe UI"/>
                <a:ea typeface="Arial"/>
              </a:rPr>
              <a:t> Literatur </a:t>
            </a:r>
            <a:endParaRPr lang="de-DE" sz="1600" b="0" u="none" strike="noStrike">
              <a:solidFill>
                <a:srgbClr val="000000"/>
              </a:solidFill>
              <a:effectLst/>
              <a:uFillTx/>
              <a:latin typeface="Calibri"/>
            </a:endParaRPr>
          </a:p>
          <a:p>
            <a:pPr defTabSz="914400">
              <a:lnSpc>
                <a:spcPct val="100000"/>
              </a:lnSpc>
            </a:pPr>
            <a:endParaRPr lang="de-DE" sz="1600" b="0" u="none" strike="noStrike">
              <a:solidFill>
                <a:srgbClr val="000000"/>
              </a:solidFill>
              <a:effectLst/>
              <a:uFillTx/>
              <a:latin typeface="Calibri"/>
            </a:endParaRPr>
          </a:p>
          <a:p>
            <a:pPr defTabSz="914400">
              <a:lnSpc>
                <a:spcPct val="100000"/>
              </a:lnSpc>
            </a:pPr>
            <a:r>
              <a:rPr lang="de-DE" sz="1600" b="1" u="none" strike="noStrike">
                <a:solidFill>
                  <a:schemeClr val="lt1"/>
                </a:solidFill>
                <a:effectLst/>
                <a:uFillTx/>
                <a:latin typeface="Segoe UI"/>
                <a:ea typeface="Arial"/>
              </a:rPr>
              <a:t>Leichte Orientierung </a:t>
            </a:r>
            <a:r>
              <a:rPr lang="de-DE" sz="1600" b="0" u="none" strike="noStrike">
                <a:solidFill>
                  <a:schemeClr val="lt1"/>
                </a:solidFill>
                <a:effectLst/>
                <a:uFillTx/>
                <a:latin typeface="Segoe UI"/>
                <a:ea typeface="Arial"/>
              </a:rPr>
              <a:t>im Kurs durch Fließschema und Orientierungstexte/ -video</a:t>
            </a:r>
            <a:endParaRPr lang="de-DE" sz="16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p:txBody>
      </p:sp>
      <p:sp>
        <p:nvSpPr>
          <p:cNvPr id="90" name="Textfeld 6"/>
          <p:cNvSpPr/>
          <p:nvPr/>
        </p:nvSpPr>
        <p:spPr>
          <a:xfrm>
            <a:off x="9508680" y="257400"/>
            <a:ext cx="2356560" cy="11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pPr>
            <a:r>
              <a:rPr lang="de-DE" sz="1600" b="0" u="none" strike="noStrike">
                <a:solidFill>
                  <a:schemeClr val="lt1"/>
                </a:solidFill>
                <a:effectLst/>
                <a:uFillTx/>
                <a:latin typeface="Segoe UI"/>
                <a:ea typeface="Arial"/>
              </a:rPr>
              <a:t>QR-Code einscannen und bei KOMO anmelden</a:t>
            </a:r>
            <a:endParaRPr lang="de-DE" sz="1600" b="0" u="none" strike="noStrike">
              <a:solidFill>
                <a:srgbClr val="000000"/>
              </a:solidFill>
              <a:effectLst/>
              <a:uFillTx/>
              <a:latin typeface="Calibri"/>
            </a:endParaRPr>
          </a:p>
          <a:p>
            <a:pPr defTabSz="914400">
              <a:lnSpc>
                <a:spcPct val="100000"/>
              </a:lnSpc>
            </a:pPr>
            <a:endParaRPr lang="de-DE" sz="1800" b="0" u="none" strike="noStrike">
              <a:solidFill>
                <a:srgbClr val="000000"/>
              </a:solidFill>
              <a:effectLst/>
              <a:uFillTx/>
              <a:latin typeface="Calibri"/>
            </a:endParaRPr>
          </a:p>
        </p:txBody>
      </p:sp>
      <p:grpSp>
        <p:nvGrpSpPr>
          <p:cNvPr id="91" name="Gruppieren 14"/>
          <p:cNvGrpSpPr/>
          <p:nvPr/>
        </p:nvGrpSpPr>
        <p:grpSpPr>
          <a:xfrm>
            <a:off x="9609120" y="1201680"/>
            <a:ext cx="2256120" cy="2694600"/>
            <a:chOff x="9609120" y="1201680"/>
            <a:chExt cx="2256120" cy="2694600"/>
          </a:xfrm>
        </p:grpSpPr>
        <p:sp>
          <p:nvSpPr>
            <p:cNvPr id="92" name="Textfeld 7"/>
            <p:cNvSpPr/>
            <p:nvPr/>
          </p:nvSpPr>
          <p:spPr>
            <a:xfrm>
              <a:off x="9609120" y="3280680"/>
              <a:ext cx="22561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600" b="0" u="none" strike="noStrike">
                  <a:solidFill>
                    <a:schemeClr val="lt1"/>
                  </a:solidFill>
                  <a:effectLst/>
                  <a:uFillTx/>
                  <a:latin typeface="Segoe UI"/>
                  <a:ea typeface="Arial"/>
                </a:rPr>
                <a:t> Direktlink: </a:t>
              </a:r>
              <a:r>
                <a:rPr lang="de-DE" sz="1600" b="0" u="sng" strike="noStrike">
                  <a:solidFill>
                    <a:schemeClr val="lt1"/>
                  </a:solidFill>
                  <a:effectLst/>
                  <a:uFillTx/>
                  <a:latin typeface="Calibri Light"/>
                  <a:ea typeface="Calibri Light"/>
                  <a:hlinkClick r:id="rId3"/>
                </a:rPr>
                <a:t>go.upb.de/POLARIS</a:t>
              </a:r>
              <a:endParaRPr lang="de-DE" sz="1600" b="0" u="none" strike="noStrike">
                <a:solidFill>
                  <a:srgbClr val="000000"/>
                </a:solidFill>
                <a:effectLst/>
                <a:uFillTx/>
                <a:latin typeface="Calibri"/>
              </a:endParaRPr>
            </a:p>
          </p:txBody>
        </p:sp>
        <p:sp>
          <p:nvSpPr>
            <p:cNvPr id="93" name="Rechteck 13"/>
            <p:cNvSpPr/>
            <p:nvPr/>
          </p:nvSpPr>
          <p:spPr>
            <a:xfrm>
              <a:off x="9679680" y="1201680"/>
              <a:ext cx="2115000" cy="2694600"/>
            </a:xfrm>
            <a:prstGeom prst="rect">
              <a:avLst/>
            </a:prstGeom>
            <a:noFill/>
            <a:ln w="76200">
              <a:solidFill>
                <a:srgbClr val="181C62"/>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grpSp>
      <p:pic>
        <p:nvPicPr>
          <p:cNvPr id="94" name="Grafik 15" descr="Herunterladen mit einfarbiger Füllung"/>
          <p:cNvPicPr/>
          <p:nvPr/>
        </p:nvPicPr>
        <p:blipFill>
          <a:blip>
            <a:extLst>
              <a:ext uri="{96DAC541-7B7A-43D3-8B79-37D633B846F1}">
                <asvg:svgBlip xmlns:asvg="http://schemas.microsoft.com/office/drawing/2016/SVG/main" r:embed="rId4"/>
              </a:ext>
            </a:extLst>
          </a:blip>
          <a:stretch/>
        </p:blipFill>
        <p:spPr>
          <a:xfrm>
            <a:off x="9272880" y="4287960"/>
            <a:ext cx="464760" cy="464760"/>
          </a:xfrm>
          <a:prstGeom prst="rect">
            <a:avLst/>
          </a:prstGeom>
          <a:noFill/>
          <a:ln w="0">
            <a:noFill/>
          </a:ln>
        </p:spPr>
      </p:pic>
      <p:pic>
        <p:nvPicPr>
          <p:cNvPr id="95" name="Grafik 17" descr="Cursor mit einfarbiger Füllung"/>
          <p:cNvPicPr/>
          <p:nvPr/>
        </p:nvPicPr>
        <p:blipFill>
          <a:blip>
            <a:extLst>
              <a:ext uri="{96DAC541-7B7A-43D3-8B79-37D633B846F1}">
                <asvg:svgBlip xmlns:asvg="http://schemas.microsoft.com/office/drawing/2016/SVG/main" r:embed="rId5"/>
              </a:ext>
            </a:extLst>
          </a:blip>
          <a:stretch/>
        </p:blipFill>
        <p:spPr>
          <a:xfrm>
            <a:off x="9272880" y="5493240"/>
            <a:ext cx="514800" cy="514800"/>
          </a:xfrm>
          <a:prstGeom prst="rect">
            <a:avLst/>
          </a:prstGeom>
          <a:noFill/>
          <a:ln w="0">
            <a:noFill/>
          </a:ln>
        </p:spPr>
      </p:pic>
      <p:pic>
        <p:nvPicPr>
          <p:cNvPr id="96" name="Grafik 2" descr="Ein Bild, das Muster, Quadrat, Kunst, Symmetrie enthält.&#10;&#10;KI-generierte Inhalte können fehlerhaft sein."/>
          <p:cNvPicPr/>
          <p:nvPr/>
        </p:nvPicPr>
        <p:blipFill>
          <a:blip r:embed="rId6"/>
          <a:stretch/>
        </p:blipFill>
        <p:spPr>
          <a:xfrm>
            <a:off x="9943560" y="1365480"/>
            <a:ext cx="1625400" cy="161496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type="sldNum" idx="14"/>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659D4D90-6E53-47F3-A359-98C9A3609238}" type="slidenum">
              <a:rPr lang="de-DE" sz="1200" b="1" u="none" strike="noStrike">
                <a:solidFill>
                  <a:schemeClr val="dk1"/>
                </a:solidFill>
                <a:effectLst/>
                <a:uFillTx/>
                <a:latin typeface="Segoe UI"/>
                <a:ea typeface="Arial"/>
              </a:rPr>
              <a:t>3</a:t>
            </a:fld>
            <a:endParaRPr lang="de-DE" sz="1200" b="0" u="none" strike="noStrike">
              <a:solidFill>
                <a:srgbClr val="000000"/>
              </a:solidFill>
              <a:effectLst/>
              <a:uFillTx/>
              <a:latin typeface="Calibri"/>
            </a:endParaRPr>
          </a:p>
        </p:txBody>
      </p:sp>
      <p:sp>
        <p:nvSpPr>
          <p:cNvPr id="105" name="PlaceHolder 2"/>
          <p:cNvSpPr>
            <a:spLocks noGrp="1"/>
          </p:cNvSpPr>
          <p:nvPr>
            <p:ph hasCustomPrompt="1"/>
          </p:nvPr>
        </p:nvSpPr>
        <p:spPr>
          <a:xfrm>
            <a:off x="399960" y="1678680"/>
            <a:ext cx="11390040" cy="7428240"/>
          </a:xfrm>
          <a:prstGeom prst="rect">
            <a:avLst/>
          </a:prstGeom>
          <a:noFill/>
          <a:ln w="0">
            <a:noFill/>
          </a:ln>
        </p:spPr>
        <p:txBody>
          <a:bodyPr lIns="0" tIns="0" rIns="0" bIns="0" numCol="1" spcCol="612000" anchor="t">
            <a:noAutofit/>
          </a:bodyPr>
          <a:lstStyle>
            <a:lvl1pPr indent="0" defTabSz="914400">
              <a:lnSpc>
                <a:spcPct val="112000"/>
              </a:lnSpc>
              <a:buNone/>
              <a:tabLst>
                <a:tab pos="0" algn="l"/>
              </a:tabLst>
              <a:defRPr lang="de-DE" sz="2000" b="0" u="none" strike="noStrike">
                <a:solidFill>
                  <a:schemeClr val="dk1"/>
                </a:solidFill>
                <a:effectLst/>
                <a:uFillTx/>
                <a:latin typeface="Segoe UI"/>
                <a:ea typeface="Arial"/>
              </a:defRPr>
            </a:lvl1pPr>
            <a:lvl2pPr marL="180000" lvl="1" indent="-180000" defTabSz="914400">
              <a:lnSpc>
                <a:spcPct val="112000"/>
              </a:lnSpc>
              <a:buClr>
                <a:srgbClr val="000000"/>
              </a:buClr>
              <a:buFont typeface="Arial"/>
              <a:buChar char="•"/>
              <a:tabLst>
                <a:tab pos="0" algn="l"/>
              </a:tabLst>
              <a:defRPr lang="de-DE" sz="2000" b="0" u="none" strike="noStrike">
                <a:solidFill>
                  <a:schemeClr val="dk1"/>
                </a:solidFill>
                <a:effectLst/>
                <a:uFillTx/>
                <a:latin typeface="Segoe UI"/>
                <a:ea typeface="Arial"/>
              </a:defRPr>
            </a:lvl2pPr>
            <a:lvl3pPr marL="388800" lvl="2" indent="-1800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3pPr>
            <a:lvl4pPr marL="586800" lvl="3" indent="-1728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4pPr>
            <a:lvl5pPr marL="399600" lvl="4" indent="-277200" defTabSz="914400">
              <a:lnSpc>
                <a:spcPct val="112000"/>
              </a:lnSpc>
              <a:buClr>
                <a:srgbClr val="000000"/>
              </a:buClr>
              <a:buFont typeface="Segoe UI Light"/>
              <a:buAutoNum type="arabicPeriod"/>
              <a:tabLst>
                <a:tab pos="0" algn="l"/>
              </a:tabLst>
              <a:defRPr lang="de-DE" sz="2000" b="0" u="none" strike="noStrike">
                <a:solidFill>
                  <a:schemeClr val="dk1"/>
                </a:solidFill>
                <a:effectLst/>
                <a:uFillTx/>
                <a:latin typeface="Segoe UI"/>
                <a:ea typeface="Arial"/>
              </a:defRPr>
            </a:lvl5pPr>
            <a:lvl6pPr marL="576000" lvl="5" indent="-288000" defTabSz="914400">
              <a:lnSpc>
                <a:spcPct val="112000"/>
              </a:lnSpc>
              <a:spcBef>
                <a:spcPts val="700"/>
              </a:spcBef>
              <a:buClr>
                <a:srgbClr val="000000"/>
              </a:buClr>
              <a:buFont typeface="Segoe UI Light"/>
              <a:buAutoNum type="alphaLcPeriod"/>
              <a:tabLst>
                <a:tab pos="0" algn="l"/>
              </a:tabLst>
              <a:defRPr lang="de-DE" sz="1600" b="0" u="none" strike="noStrike">
                <a:solidFill>
                  <a:schemeClr val="dk1"/>
                </a:solidFill>
                <a:effectLst/>
                <a:uFillTx/>
                <a:latin typeface="Segoe UI"/>
                <a:ea typeface="Arial"/>
              </a:defRPr>
            </a:lvl6pPr>
            <a:lvl7pPr marL="871200" lvl="6" indent="-288000" defTabSz="914400">
              <a:lnSpc>
                <a:spcPct val="112000"/>
              </a:lnSpc>
              <a:spcBef>
                <a:spcPts val="700"/>
              </a:spcBef>
              <a:buClr>
                <a:srgbClr val="000000"/>
              </a:buClr>
              <a:buFont typeface="Segoe UI Light"/>
              <a:buAutoNum type="romanLcPeriod"/>
              <a:tabLst>
                <a:tab pos="0" algn="l"/>
              </a:tabLst>
              <a:defRPr lang="de-DE" sz="1600" b="0" u="none" strike="noStrike">
                <a:solidFill>
                  <a:schemeClr val="dk1"/>
                </a:solidFill>
                <a:effectLst/>
                <a:uFillTx/>
                <a:latin typeface="Segoe UI"/>
                <a:ea typeface="Arial"/>
              </a:defRPr>
            </a:lvl7pPr>
            <a:lvl8pPr marL="457200" lvl="7" indent="-349200" defTabSz="914400">
              <a:lnSpc>
                <a:spcPct val="112000"/>
              </a:lnSpc>
              <a:buClr>
                <a:srgbClr val="000000"/>
              </a:buClr>
              <a:buFont typeface="Wingdings 2" charset="2"/>
              <a:buChar char=""/>
              <a:tabLst>
                <a:tab pos="0" algn="l"/>
              </a:tabLst>
              <a:defRPr lang="de-DE" sz="2000" b="0" u="none" strike="noStrike">
                <a:solidFill>
                  <a:schemeClr val="dk1"/>
                </a:solidFill>
                <a:effectLst/>
                <a:uFillTx/>
                <a:latin typeface="Segoe UI"/>
                <a:ea typeface="Arial"/>
              </a:defRPr>
            </a:lvl8pPr>
            <a:lvl9pPr marL="576000" lvl="8" indent="-349200" defTabSz="914400">
              <a:lnSpc>
                <a:spcPct val="112000"/>
              </a:lnSpc>
              <a:buClr>
                <a:srgbClr val="000000"/>
              </a:buClr>
              <a:buFont typeface="Wingdings 2" charset="2"/>
              <a:buChar char=""/>
              <a:tabLst>
                <a:tab pos="0" algn="l"/>
              </a:tabLst>
              <a:defRPr lang="de-DE" sz="1600" b="0" u="none" strike="noStrike">
                <a:solidFill>
                  <a:schemeClr val="dk1"/>
                </a:solidFill>
                <a:effectLst/>
                <a:uFillTx/>
                <a:latin typeface="Segoe UI"/>
                <a:ea typeface="Arial"/>
              </a:defRPr>
            </a:lvl9pPr>
          </a:lstStyle>
          <a:p>
            <a:pPr marL="285840" indent="-285840" defTabSz="914400">
              <a:lnSpc>
                <a:spcPct val="110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um Studierenden autodidaktisch forschungsmethodische Kompetenzen zu vermitteln, die im Lehramtsstudium oft fehlen</a:t>
            </a:r>
            <a:endParaRPr lang="de-DE" sz="2000" b="0" u="none" strike="noStrike" dirty="0">
              <a:solidFill>
                <a:schemeClr val="dk1"/>
              </a:solidFill>
              <a:effectLst/>
              <a:uFillTx/>
              <a:latin typeface="Segoe UI"/>
            </a:endParaRPr>
          </a:p>
          <a:p>
            <a:pPr marL="285840" indent="-285840" defTabSz="914400">
              <a:lnSpc>
                <a:spcPct val="110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POLARIS hilft Studierenden, die Lücken in der Begleitung von Forschungsprozessen, besonders im Praxissemester, eigenständig zu schließen</a:t>
            </a:r>
            <a:endParaRPr lang="de-DE" sz="2000" b="0" u="none" strike="noStrike" dirty="0">
              <a:solidFill>
                <a:schemeClr val="dk1"/>
              </a:solidFill>
              <a:effectLst/>
              <a:uFillTx/>
              <a:latin typeface="Segoe UI"/>
            </a:endParaRPr>
          </a:p>
          <a:p>
            <a:pPr marL="285840" indent="-285840" defTabSz="914400">
              <a:lnSpc>
                <a:spcPct val="110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POLARIS bietet umfassende Ressourcen zur Durchführung eigener empirischer Studien, wie Praxisstudien, Hausarbeiten, Bachelor- und Masterarbeiten, um wissenschaftliches Arbeiten zu fördern</a:t>
            </a:r>
            <a:endParaRPr lang="de-DE" sz="2000" b="0" u="none" strike="noStrike" dirty="0">
              <a:solidFill>
                <a:schemeClr val="dk1"/>
              </a:solidFill>
              <a:effectLst/>
              <a:uFillTx/>
              <a:latin typeface="Segoe UI"/>
            </a:endParaRPr>
          </a:p>
          <a:p>
            <a:pPr marL="285840" indent="-285840" defTabSz="914400">
              <a:lnSpc>
                <a:spcPct val="110000"/>
              </a:lnSpc>
              <a:spcBef>
                <a:spcPts val="1199"/>
              </a:spcBef>
              <a:buClr>
                <a:srgbClr val="002060"/>
              </a:buClr>
              <a:buFont typeface="Arial"/>
              <a:buChar char="•"/>
              <a:tabLst>
                <a:tab pos="0" algn="l"/>
              </a:tabLst>
            </a:pPr>
            <a:r>
              <a:rPr lang="de-DE" sz="2000" b="0" u="none" strike="noStrike" dirty="0">
                <a:solidFill>
                  <a:srgbClr val="002060"/>
                </a:solidFill>
                <a:effectLst/>
                <a:uFillTx/>
                <a:latin typeface="Segoe UI"/>
                <a:ea typeface="Arial"/>
              </a:rPr>
              <a:t>bedeutend im Praxissemesters, da Studierende trotz aller Betreuung, Beratungsangebote zahlreiche Entscheidungen im Forschungsprozess selbstständig, unter hohem Zeitdruck und aufgrund sozialgeografischen Gegebenheiten häufig fernab des Zugangs zu lokalen Angeboten treffen müssen </a:t>
            </a:r>
            <a:endParaRPr lang="de-DE" sz="2000" b="0" u="none" strike="noStrike" dirty="0">
              <a:solidFill>
                <a:schemeClr val="dk1"/>
              </a:solidFill>
              <a:effectLst/>
              <a:uFillTx/>
              <a:latin typeface="Segoe UI"/>
            </a:endParaRPr>
          </a:p>
          <a:p>
            <a:pPr indent="0" defTabSz="914400">
              <a:lnSpc>
                <a:spcPct val="110000"/>
              </a:lnSpc>
              <a:spcBef>
                <a:spcPts val="1199"/>
              </a:spcBef>
              <a:buNone/>
              <a:tabLst>
                <a:tab pos="0" algn="l"/>
              </a:tabLst>
            </a:pPr>
            <a:endParaRPr lang="de-DE" sz="2000" b="0" u="none" strike="noStrike" dirty="0">
              <a:solidFill>
                <a:schemeClr val="dk1"/>
              </a:solidFill>
              <a:effectLst/>
              <a:uFillTx/>
              <a:latin typeface="Segoe UI"/>
            </a:endParaRPr>
          </a:p>
        </p:txBody>
      </p:sp>
      <p:sp>
        <p:nvSpPr>
          <p:cNvPr id="106" name="PlaceHolder 3"/>
          <p:cNvSpPr>
            <a:spLocks noGrp="1"/>
          </p:cNvSpPr>
          <p:nvPr>
            <p:ph type="title" hasCustomPrompt="1"/>
          </p:nvPr>
        </p:nvSpPr>
        <p:spPr>
          <a:xfrm>
            <a:off x="401760" y="93456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Warum wurde POLARIS entwickelt?</a:t>
            </a:r>
            <a:endParaRPr lang="de-DE" sz="3500" b="1" u="none" strike="noStrike">
              <a:solidFill>
                <a:schemeClr val="dk2"/>
              </a:solidFill>
              <a:effectLst/>
              <a:uFillTx/>
              <a:latin typeface="Segoe U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hteck 17"/>
          <p:cNvSpPr/>
          <p:nvPr/>
        </p:nvSpPr>
        <p:spPr>
          <a:xfrm>
            <a:off x="7578360" y="0"/>
            <a:ext cx="4631760" cy="6906240"/>
          </a:xfrm>
          <a:prstGeom prst="rect">
            <a:avLst/>
          </a:prstGeom>
          <a:solidFill>
            <a:schemeClr val="bg1"/>
          </a:solidFill>
          <a:ln>
            <a:solidFill>
              <a:srgbClr val="FFFFFF"/>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
        <p:nvSpPr>
          <p:cNvPr id="108" name="PlaceHolder 1"/>
          <p:cNvSpPr>
            <a:spLocks noGrp="1"/>
          </p:cNvSpPr>
          <p:nvPr>
            <p:ph type="sldNum" idx="15"/>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82AED0D7-74B0-4500-A4BD-53889A07FCC2}" type="slidenum">
              <a:rPr lang="de-DE" sz="1200" b="1" u="none" strike="noStrike">
                <a:solidFill>
                  <a:schemeClr val="dk1"/>
                </a:solidFill>
                <a:effectLst/>
                <a:uFillTx/>
                <a:latin typeface="Segoe UI"/>
                <a:ea typeface="Arial"/>
              </a:rPr>
              <a:t>4</a:t>
            </a:fld>
            <a:endParaRPr lang="de-DE" sz="1200" b="0" u="none" strike="noStrike">
              <a:solidFill>
                <a:srgbClr val="000000"/>
              </a:solidFill>
              <a:effectLst/>
              <a:uFillTx/>
              <a:latin typeface="Calibri"/>
            </a:endParaRPr>
          </a:p>
        </p:txBody>
      </p:sp>
      <p:sp>
        <p:nvSpPr>
          <p:cNvPr id="110" name="PlaceHolder 2"/>
          <p:cNvSpPr>
            <a:spLocks noGrp="1"/>
          </p:cNvSpPr>
          <p:nvPr>
            <p:ph type="title" hasCustomPrompt="1"/>
          </p:nvPr>
        </p:nvSpPr>
        <p:spPr>
          <a:xfrm>
            <a:off x="401760" y="78120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Startseite</a:t>
            </a:r>
            <a:endParaRPr lang="de-DE" sz="3500" b="1" u="none" strike="noStrike">
              <a:solidFill>
                <a:schemeClr val="dk2"/>
              </a:solidFill>
              <a:effectLst/>
              <a:uFillTx/>
              <a:latin typeface="Segoe UI"/>
            </a:endParaRPr>
          </a:p>
        </p:txBody>
      </p:sp>
      <p:sp>
        <p:nvSpPr>
          <p:cNvPr id="111" name="Textfeld 7"/>
          <p:cNvSpPr/>
          <p:nvPr/>
        </p:nvSpPr>
        <p:spPr>
          <a:xfrm>
            <a:off x="8297280" y="264240"/>
            <a:ext cx="3494160" cy="33804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914400">
              <a:lnSpc>
                <a:spcPct val="100000"/>
              </a:lnSpc>
            </a:pPr>
            <a:r>
              <a:rPr lang="de-DE" sz="1600" b="1" u="none" strike="noStrike">
                <a:solidFill>
                  <a:schemeClr val="accent1"/>
                </a:solidFill>
                <a:effectLst/>
                <a:uFillTx/>
                <a:latin typeface="Segoe UI"/>
                <a:ea typeface="Arial"/>
              </a:rPr>
              <a:t>Inhaltsverzeichnis</a:t>
            </a:r>
            <a:r>
              <a:rPr lang="de-DE" sz="1600" b="0" u="none" strike="noStrike">
                <a:solidFill>
                  <a:schemeClr val="dk1"/>
                </a:solidFill>
                <a:effectLst/>
                <a:uFillTx/>
                <a:latin typeface="Segoe UI"/>
                <a:ea typeface="Arial"/>
              </a:rPr>
              <a:t> zum Überblick</a:t>
            </a:r>
            <a:endParaRPr lang="de-DE" sz="1600" b="0" u="none" strike="noStrike">
              <a:solidFill>
                <a:srgbClr val="000000"/>
              </a:solidFill>
              <a:effectLst/>
              <a:uFillTx/>
              <a:latin typeface="Calibri"/>
            </a:endParaRPr>
          </a:p>
        </p:txBody>
      </p:sp>
      <p:pic>
        <p:nvPicPr>
          <p:cNvPr id="112" name="Grafik 9"/>
          <p:cNvPicPr/>
          <p:nvPr/>
        </p:nvPicPr>
        <p:blipFill>
          <a:blip r:embed="rId3"/>
          <a:srcRect b="27704"/>
          <a:stretch/>
        </p:blipFill>
        <p:spPr>
          <a:xfrm>
            <a:off x="611280" y="2608560"/>
            <a:ext cx="2126880" cy="3500280"/>
          </a:xfrm>
          <a:prstGeom prst="rect">
            <a:avLst/>
          </a:prstGeom>
          <a:noFill/>
          <a:ln w="0">
            <a:noFill/>
          </a:ln>
        </p:spPr>
      </p:pic>
      <p:pic>
        <p:nvPicPr>
          <p:cNvPr id="113" name="Grafik 11"/>
          <p:cNvPicPr/>
          <p:nvPr/>
        </p:nvPicPr>
        <p:blipFill>
          <a:blip r:embed="rId4"/>
          <a:stretch/>
        </p:blipFill>
        <p:spPr>
          <a:xfrm>
            <a:off x="9261360" y="833760"/>
            <a:ext cx="2638080" cy="5704920"/>
          </a:xfrm>
          <a:prstGeom prst="rect">
            <a:avLst/>
          </a:prstGeom>
          <a:noFill/>
          <a:ln w="0">
            <a:noFill/>
          </a:ln>
        </p:spPr>
      </p:pic>
      <p:pic>
        <p:nvPicPr>
          <p:cNvPr id="114" name="Grafik 4"/>
          <p:cNvPicPr/>
          <p:nvPr/>
        </p:nvPicPr>
        <p:blipFill>
          <a:blip r:embed="rId5"/>
          <a:stretch/>
        </p:blipFill>
        <p:spPr>
          <a:xfrm>
            <a:off x="2681280" y="1355760"/>
            <a:ext cx="6363360" cy="4583520"/>
          </a:xfrm>
          <a:prstGeom prst="rect">
            <a:avLst/>
          </a:prstGeom>
          <a:noFill/>
          <a:ln w="0">
            <a:noFill/>
          </a:ln>
        </p:spPr>
      </p:pic>
      <p:cxnSp>
        <p:nvCxnSpPr>
          <p:cNvPr id="115" name="Gerade Verbindung mit Pfeil 20"/>
          <p:cNvCxnSpPr>
            <a:stCxn id="116" idx="3"/>
          </p:cNvCxnSpPr>
          <p:nvPr/>
        </p:nvCxnSpPr>
        <p:spPr>
          <a:xfrm flipV="1">
            <a:off x="9044640" y="5877720"/>
            <a:ext cx="408960" cy="231480"/>
          </a:xfrm>
          <a:prstGeom prst="straightConnector1">
            <a:avLst/>
          </a:prstGeom>
          <a:ln w="38100">
            <a:solidFill>
              <a:srgbClr val="0A75C4"/>
            </a:solidFill>
            <a:tailEnd type="triangle" w="med" len="med"/>
          </a:ln>
        </p:spPr>
      </p:cxnSp>
      <p:cxnSp>
        <p:nvCxnSpPr>
          <p:cNvPr id="117" name="Gerade Verbindung mit Pfeil 4"/>
          <p:cNvCxnSpPr>
            <a:stCxn id="111" idx="2"/>
          </p:cNvCxnSpPr>
          <p:nvPr/>
        </p:nvCxnSpPr>
        <p:spPr>
          <a:xfrm>
            <a:off x="10044360" y="602280"/>
            <a:ext cx="360" cy="414720"/>
          </a:xfrm>
          <a:prstGeom prst="straightConnector1">
            <a:avLst/>
          </a:prstGeom>
          <a:ln w="38100">
            <a:solidFill>
              <a:srgbClr val="0A75C4"/>
            </a:solidFill>
            <a:tailEnd type="triangle" w="med" len="med"/>
          </a:ln>
        </p:spPr>
      </p:cxnSp>
      <p:sp>
        <p:nvSpPr>
          <p:cNvPr id="116" name="Textfeld 22"/>
          <p:cNvSpPr/>
          <p:nvPr/>
        </p:nvSpPr>
        <p:spPr>
          <a:xfrm>
            <a:off x="6935040" y="5807880"/>
            <a:ext cx="2109600" cy="60192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0" rIns="90000" bIns="0" anchor="ctr">
            <a:noAutofit/>
          </a:bodyPr>
          <a:lstStyle/>
          <a:p>
            <a:pPr defTabSz="914400">
              <a:lnSpc>
                <a:spcPct val="100000"/>
              </a:lnSpc>
            </a:pPr>
            <a:r>
              <a:rPr lang="de-DE" sz="1800" b="0" u="none" strike="noStrike" dirty="0">
                <a:solidFill>
                  <a:schemeClr val="accent1"/>
                </a:solidFill>
                <a:effectLst/>
                <a:uFillTx/>
                <a:latin typeface="Segoe UI"/>
                <a:ea typeface="Arial"/>
              </a:rPr>
              <a:t>Verbindung zum </a:t>
            </a:r>
            <a:r>
              <a:rPr lang="de-DE" sz="1800" b="1" u="none" strike="noStrike" dirty="0">
                <a:solidFill>
                  <a:schemeClr val="accent1"/>
                </a:solidFill>
                <a:effectLst/>
                <a:uFillTx/>
                <a:latin typeface="Segoe UI"/>
                <a:ea typeface="Arial"/>
              </a:rPr>
              <a:t>Seminarapparat </a:t>
            </a:r>
            <a:endParaRPr lang="de-DE" sz="1800" b="0" u="none" strike="noStrike" dirty="0">
              <a:solidFill>
                <a:srgbClr val="000000"/>
              </a:solidFill>
              <a:effectLst/>
              <a:uFillTx/>
              <a:latin typeface="Calibri"/>
            </a:endParaRPr>
          </a:p>
        </p:txBody>
      </p:sp>
      <p:sp>
        <p:nvSpPr>
          <p:cNvPr id="118" name="Textfeld 14"/>
          <p:cNvSpPr/>
          <p:nvPr/>
        </p:nvSpPr>
        <p:spPr>
          <a:xfrm>
            <a:off x="146880" y="1814040"/>
            <a:ext cx="2189520" cy="76896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914400">
              <a:lnSpc>
                <a:spcPct val="100000"/>
              </a:lnSpc>
            </a:pPr>
            <a:r>
              <a:rPr lang="de-DE" sz="1600" b="1" u="none" strike="noStrike">
                <a:solidFill>
                  <a:schemeClr val="accent1"/>
                </a:solidFill>
                <a:effectLst/>
                <a:uFillTx/>
                <a:latin typeface="Segoe UI"/>
                <a:ea typeface="Arial"/>
              </a:rPr>
              <a:t>Kursindex (links): </a:t>
            </a:r>
            <a:endParaRPr lang="de-DE" sz="1600" b="0" u="none" strike="noStrike">
              <a:solidFill>
                <a:srgbClr val="000000"/>
              </a:solidFill>
              <a:effectLst/>
              <a:uFillTx/>
              <a:latin typeface="Calibri"/>
            </a:endParaRPr>
          </a:p>
          <a:p>
            <a:pPr defTabSz="914400">
              <a:lnSpc>
                <a:spcPct val="100000"/>
              </a:lnSpc>
            </a:pPr>
            <a:r>
              <a:rPr lang="de-DE" sz="1400" b="0" u="none" strike="noStrike">
                <a:solidFill>
                  <a:schemeClr val="dk1"/>
                </a:solidFill>
                <a:effectLst/>
                <a:uFillTx/>
                <a:latin typeface="Segoe UI"/>
                <a:ea typeface="Arial"/>
              </a:rPr>
              <a:t>Direkt zum gewünschten</a:t>
            </a:r>
            <a:br>
              <a:rPr sz="1400"/>
            </a:br>
            <a:r>
              <a:rPr lang="de-DE" sz="1400" b="0" u="none" strike="noStrike">
                <a:solidFill>
                  <a:schemeClr val="dk1"/>
                </a:solidFill>
                <a:effectLst/>
                <a:uFillTx/>
                <a:latin typeface="Segoe UI"/>
                <a:ea typeface="Arial"/>
              </a:rPr>
              <a:t>Abschnitt springen</a:t>
            </a:r>
            <a:endParaRPr lang="de-DE" sz="1400" b="0" u="none" strike="noStrike">
              <a:solidFill>
                <a:srgbClr val="000000"/>
              </a:solidFill>
              <a:effectLst/>
              <a:uFillTx/>
              <a:latin typeface="Calibri"/>
            </a:endParaRPr>
          </a:p>
        </p:txBody>
      </p:sp>
      <p:cxnSp>
        <p:nvCxnSpPr>
          <p:cNvPr id="119" name="Gerade Verbindung mit Pfeil 15"/>
          <p:cNvCxnSpPr>
            <a:stCxn id="118" idx="2"/>
          </p:cNvCxnSpPr>
          <p:nvPr/>
        </p:nvCxnSpPr>
        <p:spPr>
          <a:xfrm>
            <a:off x="1241640" y="2583000"/>
            <a:ext cx="503640" cy="805320"/>
          </a:xfrm>
          <a:prstGeom prst="straightConnector1">
            <a:avLst/>
          </a:prstGeom>
          <a:ln w="38100">
            <a:solidFill>
              <a:srgbClr val="0A75C4"/>
            </a:solidFill>
            <a:tailEnd type="triangle" w="med" len="med"/>
          </a:ln>
        </p:spPr>
      </p:cxnSp>
      <p:sp>
        <p:nvSpPr>
          <p:cNvPr id="120" name="Textfeld 32"/>
          <p:cNvSpPr/>
          <p:nvPr/>
        </p:nvSpPr>
        <p:spPr>
          <a:xfrm>
            <a:off x="2738520" y="5398200"/>
            <a:ext cx="3979800" cy="95904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0" rIns="90000" bIns="0" anchor="ctr">
            <a:noAutofit/>
          </a:bodyPr>
          <a:lstStyle/>
          <a:p>
            <a:pPr defTabSz="914400">
              <a:lnSpc>
                <a:spcPct val="100000"/>
              </a:lnSpc>
            </a:pPr>
            <a:r>
              <a:rPr lang="de-DE" sz="1600" b="0" u="none" strike="noStrike">
                <a:solidFill>
                  <a:schemeClr val="dk1"/>
                </a:solidFill>
                <a:effectLst/>
                <a:uFillTx/>
                <a:latin typeface="Segoe UI"/>
                <a:ea typeface="Arial"/>
              </a:rPr>
              <a:t>Im Kurs weiterscrollen zu </a:t>
            </a:r>
            <a:br>
              <a:rPr sz="1600"/>
            </a:br>
            <a:r>
              <a:rPr lang="de-DE" sz="1600" b="0" u="none" strike="noStrike">
                <a:solidFill>
                  <a:schemeClr val="dk1"/>
                </a:solidFill>
                <a:effectLst/>
                <a:uFillTx/>
                <a:latin typeface="Segoe UI"/>
                <a:ea typeface="Arial"/>
              </a:rPr>
              <a:t>a) </a:t>
            </a:r>
            <a:r>
              <a:rPr lang="de-DE" sz="1600" b="1" u="none" strike="noStrike">
                <a:solidFill>
                  <a:schemeClr val="accent1"/>
                </a:solidFill>
                <a:effectLst/>
                <a:uFillTx/>
                <a:latin typeface="Segoe UI"/>
                <a:ea typeface="Arial"/>
              </a:rPr>
              <a:t>Einstiegsvideo </a:t>
            </a:r>
            <a:r>
              <a:rPr lang="de-DE" sz="1600" b="0" u="none" strike="noStrike">
                <a:solidFill>
                  <a:schemeClr val="dk1"/>
                </a:solidFill>
                <a:effectLst/>
                <a:uFillTx/>
                <a:latin typeface="Segoe UI"/>
                <a:ea typeface="Arial"/>
              </a:rPr>
              <a:t>(Screencast) </a:t>
            </a:r>
            <a:br>
              <a:rPr sz="1600"/>
            </a:br>
            <a:r>
              <a:rPr lang="de-DE" sz="1600" b="0" u="none" strike="noStrike">
                <a:solidFill>
                  <a:schemeClr val="dk1"/>
                </a:solidFill>
                <a:effectLst/>
                <a:uFillTx/>
                <a:latin typeface="Segoe UI"/>
                <a:ea typeface="Arial"/>
              </a:rPr>
              <a:t>b) </a:t>
            </a:r>
            <a:r>
              <a:rPr lang="de-DE" sz="1600" b="1" u="none" strike="noStrike">
                <a:solidFill>
                  <a:schemeClr val="accent1"/>
                </a:solidFill>
                <a:effectLst/>
                <a:uFillTx/>
                <a:latin typeface="Segoe UI"/>
                <a:ea typeface="Arial"/>
              </a:rPr>
              <a:t>Fließschema</a:t>
            </a:r>
            <a:r>
              <a:rPr lang="de-DE" sz="1600" b="1" u="none" strike="noStrike">
                <a:solidFill>
                  <a:srgbClr val="F98607"/>
                </a:solidFill>
                <a:effectLst/>
                <a:uFillTx/>
                <a:latin typeface="Segoe UI"/>
                <a:ea typeface="Arial"/>
              </a:rPr>
              <a:t> </a:t>
            </a:r>
            <a:r>
              <a:rPr lang="de-DE" sz="1600" b="0" u="none" strike="noStrike">
                <a:solidFill>
                  <a:schemeClr val="dk1"/>
                </a:solidFill>
                <a:effectLst/>
                <a:uFillTx/>
                <a:latin typeface="Segoe UI"/>
                <a:ea typeface="Arial"/>
              </a:rPr>
              <a:t>(siehe nächste Folie</a:t>
            </a:r>
            <a:r>
              <a:rPr lang="de-DE" sz="1800" b="0" u="none" strike="noStrike">
                <a:solidFill>
                  <a:schemeClr val="dk1"/>
                </a:solidFill>
                <a:effectLst/>
                <a:uFillTx/>
                <a:latin typeface="Segoe UI"/>
                <a:ea typeface="Arial"/>
              </a:rPr>
              <a:t>)</a:t>
            </a:r>
            <a:endParaRPr lang="de-DE" sz="1800" b="0" u="none" strike="noStrike">
              <a:solidFill>
                <a:srgbClr val="000000"/>
              </a:solidFill>
              <a:effectLst/>
              <a:uFillTx/>
              <a:latin typeface="Calibri"/>
            </a:endParaRPr>
          </a:p>
        </p:txBody>
      </p:sp>
      <p:sp>
        <p:nvSpPr>
          <p:cNvPr id="121" name="Rechteck 3"/>
          <p:cNvSpPr/>
          <p:nvPr/>
        </p:nvSpPr>
        <p:spPr>
          <a:xfrm>
            <a:off x="2681280" y="2268720"/>
            <a:ext cx="6836040" cy="434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Segoe UI"/>
              <a:ea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sldNum" idx="16"/>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B021EA0A-8859-4654-9244-9053B12CCEF3}" type="slidenum">
              <a:rPr lang="de-DE" sz="1200" b="1" u="none" strike="noStrike">
                <a:solidFill>
                  <a:schemeClr val="dk1"/>
                </a:solidFill>
                <a:effectLst/>
                <a:uFillTx/>
                <a:latin typeface="Segoe UI"/>
                <a:ea typeface="Arial"/>
              </a:rPr>
              <a:t>5</a:t>
            </a:fld>
            <a:endParaRPr lang="de-DE" sz="1200" b="0" u="none" strike="noStrike">
              <a:solidFill>
                <a:srgbClr val="000000"/>
              </a:solidFill>
              <a:effectLst/>
              <a:uFillTx/>
              <a:latin typeface="Calibri"/>
            </a:endParaRPr>
          </a:p>
        </p:txBody>
      </p:sp>
      <p:sp>
        <p:nvSpPr>
          <p:cNvPr id="124" name="PlaceHolder 2"/>
          <p:cNvSpPr>
            <a:spLocks noGrp="1"/>
          </p:cNvSpPr>
          <p:nvPr>
            <p:ph type="title" hasCustomPrompt="1"/>
          </p:nvPr>
        </p:nvSpPr>
        <p:spPr>
          <a:xfrm>
            <a:off x="401760" y="78120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dirty="0">
                <a:solidFill>
                  <a:schemeClr val="dk2"/>
                </a:solidFill>
                <a:effectLst/>
                <a:uFillTx/>
                <a:latin typeface="Segoe UI"/>
                <a:ea typeface="Arial"/>
              </a:rPr>
              <a:t>Fließschema I</a:t>
            </a:r>
            <a:endParaRPr lang="de-DE" sz="3500" b="1" u="none" strike="noStrike" dirty="0">
              <a:solidFill>
                <a:schemeClr val="dk2"/>
              </a:solidFill>
              <a:effectLst/>
              <a:uFillTx/>
              <a:latin typeface="Segoe UI"/>
            </a:endParaRPr>
          </a:p>
        </p:txBody>
      </p:sp>
      <p:sp>
        <p:nvSpPr>
          <p:cNvPr id="125" name="Textfeld 11"/>
          <p:cNvSpPr/>
          <p:nvPr/>
        </p:nvSpPr>
        <p:spPr>
          <a:xfrm>
            <a:off x="5221440" y="5920920"/>
            <a:ext cx="6647760" cy="338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u="none" strike="noStrike">
                <a:solidFill>
                  <a:schemeClr val="dk1"/>
                </a:solidFill>
                <a:effectLst/>
                <a:uFillTx/>
                <a:latin typeface="Segoe UI"/>
                <a:ea typeface="Arial"/>
              </a:rPr>
              <a:t>(Die Abbildung zeigt nur einen Ausschnitt des Fließschemas.)</a:t>
            </a:r>
            <a:endParaRPr lang="de-DE" sz="1600" b="0" u="none" strike="noStrike">
              <a:solidFill>
                <a:srgbClr val="000000"/>
              </a:solidFill>
              <a:effectLst/>
              <a:uFillTx/>
              <a:latin typeface="Calibri"/>
            </a:endParaRPr>
          </a:p>
        </p:txBody>
      </p:sp>
      <p:pic>
        <p:nvPicPr>
          <p:cNvPr id="126" name="Picture 2"/>
          <p:cNvPicPr/>
          <p:nvPr/>
        </p:nvPicPr>
        <p:blipFill>
          <a:blip r:embed="rId3"/>
          <a:stretch/>
        </p:blipFill>
        <p:spPr>
          <a:xfrm>
            <a:off x="195120" y="2475720"/>
            <a:ext cx="11801160" cy="3495240"/>
          </a:xfrm>
          <a:prstGeom prst="rect">
            <a:avLst/>
          </a:prstGeom>
          <a:noFill/>
          <a:ln w="0">
            <a:noFill/>
          </a:ln>
        </p:spPr>
      </p:pic>
      <p:sp>
        <p:nvSpPr>
          <p:cNvPr id="127" name="Textfeld 22"/>
          <p:cNvSpPr/>
          <p:nvPr/>
        </p:nvSpPr>
        <p:spPr>
          <a:xfrm>
            <a:off x="357840" y="1583280"/>
            <a:ext cx="11569320" cy="64584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914400">
              <a:lnSpc>
                <a:spcPct val="100000"/>
              </a:lnSpc>
            </a:pPr>
            <a:r>
              <a:rPr lang="de-DE" sz="1800" b="0" u="none" strike="noStrike" dirty="0">
                <a:solidFill>
                  <a:srgbClr val="002060"/>
                </a:solidFill>
                <a:effectLst/>
                <a:uFillTx/>
                <a:latin typeface="Segoe UI"/>
                <a:ea typeface="Arial"/>
              </a:rPr>
              <a:t>Entscheidungs-Fragen im </a:t>
            </a:r>
            <a:r>
              <a:rPr lang="de-DE" sz="1800" b="1" u="none" strike="noStrike" dirty="0">
                <a:solidFill>
                  <a:schemeClr val="accent1"/>
                </a:solidFill>
                <a:effectLst/>
                <a:uFillTx/>
                <a:latin typeface="Segoe UI"/>
                <a:ea typeface="Arial"/>
              </a:rPr>
              <a:t>Fließschema </a:t>
            </a:r>
            <a:r>
              <a:rPr lang="de-DE" sz="1800" b="0" u="none" strike="noStrike" dirty="0">
                <a:solidFill>
                  <a:srgbClr val="002060"/>
                </a:solidFill>
                <a:effectLst/>
                <a:uFillTx/>
                <a:latin typeface="Segoe UI"/>
                <a:ea typeface="Arial"/>
              </a:rPr>
              <a:t>unterstützen bei der Identifikation des betreffenden POLARIS-Abschnitts. </a:t>
            </a:r>
            <a:br>
              <a:rPr sz="1800" dirty="0"/>
            </a:br>
            <a:r>
              <a:rPr lang="de-DE" sz="1800" b="0" u="none" strike="noStrike" dirty="0">
                <a:solidFill>
                  <a:srgbClr val="002060"/>
                </a:solidFill>
                <a:effectLst/>
                <a:uFillTx/>
                <a:latin typeface="Segoe UI"/>
                <a:ea typeface="Arial"/>
              </a:rPr>
              <a:t>Klicken auf das „+“Symbol führt direkt zu diesem Abschnitt (im </a:t>
            </a:r>
            <a:r>
              <a:rPr lang="de-DE" dirty="0">
                <a:solidFill>
                  <a:srgbClr val="002060"/>
                </a:solidFill>
                <a:latin typeface="Segoe UI"/>
                <a:ea typeface="Arial"/>
              </a:rPr>
              <a:t>KOMO</a:t>
            </a:r>
            <a:r>
              <a:rPr lang="de-DE" sz="1800" b="0" u="none" strike="noStrike" dirty="0">
                <a:solidFill>
                  <a:srgbClr val="002060"/>
                </a:solidFill>
                <a:effectLst/>
                <a:uFillTx/>
                <a:latin typeface="Segoe UI"/>
                <a:ea typeface="Arial"/>
              </a:rPr>
              <a:t>-Kurs, nicht in dieser Folie).</a:t>
            </a:r>
            <a:endParaRPr lang="de-DE" sz="1800" b="0" u="none" strike="noStrike" dirty="0">
              <a:solidFill>
                <a:srgbClr val="000000"/>
              </a:solidFill>
              <a:effectLst/>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sldNum" idx="17"/>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94F09BA2-0856-4504-A1D8-E0BC98B775B0}" type="slidenum">
              <a:rPr lang="de-DE" sz="1200" b="1" u="none" strike="noStrike">
                <a:solidFill>
                  <a:schemeClr val="dk1"/>
                </a:solidFill>
                <a:effectLst/>
                <a:uFillTx/>
                <a:latin typeface="Segoe UI"/>
                <a:ea typeface="Arial"/>
              </a:rPr>
              <a:t>6</a:t>
            </a:fld>
            <a:endParaRPr lang="de-DE" sz="1200" b="0" u="none" strike="noStrike">
              <a:solidFill>
                <a:srgbClr val="000000"/>
              </a:solidFill>
              <a:effectLst/>
              <a:uFillTx/>
              <a:latin typeface="Calibri"/>
            </a:endParaRPr>
          </a:p>
        </p:txBody>
      </p:sp>
      <p:sp>
        <p:nvSpPr>
          <p:cNvPr id="130" name="PlaceHolder 2"/>
          <p:cNvSpPr>
            <a:spLocks noGrp="1"/>
          </p:cNvSpPr>
          <p:nvPr>
            <p:ph type="title" hasCustomPrompt="1"/>
          </p:nvPr>
        </p:nvSpPr>
        <p:spPr>
          <a:xfrm>
            <a:off x="401760" y="78120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Fließschema II</a:t>
            </a:r>
            <a:endParaRPr lang="de-DE" sz="3500" b="1" u="none" strike="noStrike">
              <a:solidFill>
                <a:schemeClr val="dk2"/>
              </a:solidFill>
              <a:effectLst/>
              <a:uFillTx/>
              <a:latin typeface="Segoe UI"/>
            </a:endParaRPr>
          </a:p>
        </p:txBody>
      </p:sp>
      <p:pic>
        <p:nvPicPr>
          <p:cNvPr id="131" name="Picture 2"/>
          <p:cNvPicPr/>
          <p:nvPr/>
        </p:nvPicPr>
        <p:blipFill>
          <a:blip r:embed="rId3"/>
          <a:stretch/>
        </p:blipFill>
        <p:spPr>
          <a:xfrm>
            <a:off x="227880" y="2111760"/>
            <a:ext cx="11714400" cy="2963880"/>
          </a:xfrm>
          <a:prstGeom prst="rect">
            <a:avLst/>
          </a:prstGeom>
          <a:noFill/>
          <a:ln w="0">
            <a:noFill/>
          </a:ln>
        </p:spPr>
      </p:pic>
      <p:sp>
        <p:nvSpPr>
          <p:cNvPr id="132" name="Textfeld 11"/>
          <p:cNvSpPr/>
          <p:nvPr/>
        </p:nvSpPr>
        <p:spPr>
          <a:xfrm>
            <a:off x="6225480" y="5990760"/>
            <a:ext cx="6647760" cy="338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u="none" strike="noStrike">
                <a:solidFill>
                  <a:schemeClr val="dk1"/>
                </a:solidFill>
                <a:effectLst/>
                <a:uFillTx/>
                <a:latin typeface="Segoe UI"/>
                <a:ea typeface="Arial"/>
              </a:rPr>
              <a:t>(Die Abbildung zeigt nur einen Ausschnitt des Fließschemas.)</a:t>
            </a:r>
            <a:endParaRPr lang="de-DE" sz="1600" b="0" u="none" strike="noStrike">
              <a:solidFill>
                <a:srgbClr val="000000"/>
              </a:solidFill>
              <a:effectLst/>
              <a:uFillTx/>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sldNum" idx="18"/>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6C731AFF-4AC7-44BD-8BFB-65FCC11E7B40}" type="slidenum">
              <a:rPr lang="de-DE" sz="1200" b="1" u="none" strike="noStrike">
                <a:solidFill>
                  <a:schemeClr val="dk1"/>
                </a:solidFill>
                <a:effectLst/>
                <a:uFillTx/>
                <a:latin typeface="Segoe UI"/>
                <a:ea typeface="Arial"/>
              </a:rPr>
              <a:t>7</a:t>
            </a:fld>
            <a:endParaRPr lang="de-DE" sz="1200" b="0" u="none" strike="noStrike">
              <a:solidFill>
                <a:srgbClr val="000000"/>
              </a:solidFill>
              <a:effectLst/>
              <a:uFillTx/>
              <a:latin typeface="Calibri"/>
            </a:endParaRPr>
          </a:p>
        </p:txBody>
      </p:sp>
      <p:sp>
        <p:nvSpPr>
          <p:cNvPr id="135" name="Textfeld 11"/>
          <p:cNvSpPr/>
          <p:nvPr/>
        </p:nvSpPr>
        <p:spPr>
          <a:xfrm>
            <a:off x="6818400" y="6159960"/>
            <a:ext cx="4774680" cy="29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300" b="0" u="none" strike="noStrike">
                <a:solidFill>
                  <a:schemeClr val="dk1"/>
                </a:solidFill>
                <a:effectLst/>
                <a:uFillTx/>
                <a:latin typeface="Segoe UI"/>
                <a:ea typeface="Arial"/>
              </a:rPr>
              <a:t>(Die Abbildung zeigt nur einen Ausschnitt des Fließschemas.)</a:t>
            </a:r>
            <a:endParaRPr lang="de-DE" sz="1300" b="0" u="none" strike="noStrike">
              <a:solidFill>
                <a:srgbClr val="000000"/>
              </a:solidFill>
              <a:effectLst/>
              <a:uFillTx/>
              <a:latin typeface="Calibri"/>
            </a:endParaRPr>
          </a:p>
        </p:txBody>
      </p:sp>
      <p:pic>
        <p:nvPicPr>
          <p:cNvPr id="136" name="Grafik 5"/>
          <p:cNvPicPr/>
          <p:nvPr/>
        </p:nvPicPr>
        <p:blipFill>
          <a:blip r:embed="rId3"/>
          <a:stretch/>
        </p:blipFill>
        <p:spPr>
          <a:xfrm>
            <a:off x="426960" y="1359360"/>
            <a:ext cx="9584280" cy="4799880"/>
          </a:xfrm>
          <a:prstGeom prst="rect">
            <a:avLst/>
          </a:prstGeom>
          <a:noFill/>
          <a:ln w="0">
            <a:noFill/>
          </a:ln>
        </p:spPr>
      </p:pic>
      <p:sp>
        <p:nvSpPr>
          <p:cNvPr id="137" name="Titel 4"/>
          <p:cNvSpPr/>
          <p:nvPr/>
        </p:nvSpPr>
        <p:spPr>
          <a:xfrm>
            <a:off x="401760" y="781200"/>
            <a:ext cx="11390040" cy="86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de-DE" sz="3500" b="1" u="none" strike="noStrike">
                <a:solidFill>
                  <a:schemeClr val="dk2"/>
                </a:solidFill>
                <a:effectLst/>
                <a:uFillTx/>
                <a:latin typeface="Segoe UI"/>
                <a:ea typeface="Arial"/>
              </a:rPr>
              <a:t>Fließschema III</a:t>
            </a:r>
            <a:endParaRPr lang="de-DE" sz="3500" b="0" u="none" strike="noStrike">
              <a:solidFill>
                <a:srgbClr val="000000"/>
              </a:solidFill>
              <a:effectLst/>
              <a:uFillTx/>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sldNum" idx="19"/>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E6F174D3-AAE6-470A-A105-5E1B03AD4BC6}" type="slidenum">
              <a:rPr lang="de-DE" sz="1200" b="1" u="none" strike="noStrike">
                <a:solidFill>
                  <a:schemeClr val="dk1"/>
                </a:solidFill>
                <a:effectLst/>
                <a:uFillTx/>
                <a:latin typeface="Segoe UI"/>
                <a:ea typeface="Arial"/>
              </a:rPr>
              <a:t>8</a:t>
            </a:fld>
            <a:endParaRPr lang="de-DE" sz="1200" b="0" u="none" strike="noStrike">
              <a:solidFill>
                <a:srgbClr val="000000"/>
              </a:solidFill>
              <a:effectLst/>
              <a:uFillTx/>
              <a:latin typeface="Calibri"/>
            </a:endParaRPr>
          </a:p>
        </p:txBody>
      </p:sp>
      <p:sp>
        <p:nvSpPr>
          <p:cNvPr id="140" name="PlaceHolder 2"/>
          <p:cNvSpPr>
            <a:spLocks noGrp="1"/>
          </p:cNvSpPr>
          <p:nvPr>
            <p:ph hasCustomPrompt="1"/>
          </p:nvPr>
        </p:nvSpPr>
        <p:spPr>
          <a:xfrm>
            <a:off x="401760" y="2265480"/>
            <a:ext cx="11390040" cy="3811320"/>
          </a:xfrm>
          <a:prstGeom prst="rect">
            <a:avLst/>
          </a:prstGeom>
          <a:noFill/>
          <a:ln w="0">
            <a:noFill/>
          </a:ln>
        </p:spPr>
        <p:txBody>
          <a:bodyPr lIns="0" tIns="0" rIns="0" bIns="0" numCol="1" spcCol="612000" anchor="t">
            <a:noAutofit/>
          </a:bodyPr>
          <a:lstStyle/>
          <a:p>
            <a:pPr indent="0" defTabSz="914400">
              <a:lnSpc>
                <a:spcPct val="112000"/>
              </a:lnSpc>
              <a:buNone/>
              <a:tabLst>
                <a:tab pos="0" algn="l"/>
              </a:tabLst>
            </a:pPr>
            <a:endParaRPr lang="de-DE" sz="2000" b="0" u="none" strike="noStrike">
              <a:solidFill>
                <a:schemeClr val="dk1"/>
              </a:solidFill>
              <a:effectLst/>
              <a:uFillTx/>
              <a:latin typeface="Segoe UI"/>
              <a:ea typeface="Arial"/>
            </a:endParaRPr>
          </a:p>
        </p:txBody>
      </p:sp>
      <p:sp>
        <p:nvSpPr>
          <p:cNvPr id="141" name="PlaceHolder 3"/>
          <p:cNvSpPr>
            <a:spLocks noGrp="1"/>
          </p:cNvSpPr>
          <p:nvPr>
            <p:ph type="title" hasCustomPrompt="1"/>
          </p:nvPr>
        </p:nvSpPr>
        <p:spPr>
          <a:xfrm>
            <a:off x="401760" y="78120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Aufbau eines Abschnitts</a:t>
            </a:r>
            <a:endParaRPr lang="de-DE" sz="3500" b="1" u="none" strike="noStrike">
              <a:solidFill>
                <a:schemeClr val="dk2"/>
              </a:solidFill>
              <a:effectLst/>
              <a:uFillTx/>
              <a:latin typeface="Segoe UI"/>
            </a:endParaRPr>
          </a:p>
        </p:txBody>
      </p:sp>
      <p:sp>
        <p:nvSpPr>
          <p:cNvPr id="142" name="Textfeld 22"/>
          <p:cNvSpPr/>
          <p:nvPr/>
        </p:nvSpPr>
        <p:spPr>
          <a:xfrm>
            <a:off x="9122760" y="2482920"/>
            <a:ext cx="2574720" cy="107676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914400">
              <a:lnSpc>
                <a:spcPct val="100000"/>
              </a:lnSpc>
            </a:pPr>
            <a:r>
              <a:rPr lang="de-DE" sz="1600" b="0" u="none" strike="noStrike">
                <a:solidFill>
                  <a:schemeClr val="dk1"/>
                </a:solidFill>
                <a:effectLst/>
                <a:uFillTx/>
                <a:latin typeface="Segoe UI"/>
                <a:ea typeface="Arial"/>
              </a:rPr>
              <a:t>Kurze Einführung in die </a:t>
            </a:r>
            <a:endParaRPr lang="de-DE" sz="1600" b="0" u="none" strike="noStrike">
              <a:solidFill>
                <a:srgbClr val="000000"/>
              </a:solidFill>
              <a:effectLst/>
              <a:uFillTx/>
              <a:latin typeface="Calibri"/>
            </a:endParaRPr>
          </a:p>
          <a:p>
            <a:pPr defTabSz="914400">
              <a:lnSpc>
                <a:spcPct val="100000"/>
              </a:lnSpc>
            </a:pPr>
            <a:r>
              <a:rPr lang="de-DE" sz="1600" b="0" u="none" strike="noStrike">
                <a:solidFill>
                  <a:schemeClr val="dk1"/>
                </a:solidFill>
                <a:effectLst/>
                <a:uFillTx/>
                <a:latin typeface="Segoe UI"/>
                <a:ea typeface="Arial"/>
              </a:rPr>
              <a:t>Thematik und die Materialien des Abschnitts.</a:t>
            </a:r>
            <a:endParaRPr lang="de-DE" sz="1600" b="0" u="none" strike="noStrike">
              <a:solidFill>
                <a:srgbClr val="000000"/>
              </a:solidFill>
              <a:effectLst/>
              <a:uFillTx/>
              <a:latin typeface="Calibri"/>
            </a:endParaRPr>
          </a:p>
        </p:txBody>
      </p:sp>
      <p:pic>
        <p:nvPicPr>
          <p:cNvPr id="143" name="Grafik 9"/>
          <p:cNvPicPr/>
          <p:nvPr/>
        </p:nvPicPr>
        <p:blipFill>
          <a:blip r:embed="rId3"/>
          <a:stretch/>
        </p:blipFill>
        <p:spPr>
          <a:xfrm>
            <a:off x="401760" y="1806120"/>
            <a:ext cx="4140000" cy="339480"/>
          </a:xfrm>
          <a:prstGeom prst="rect">
            <a:avLst/>
          </a:prstGeom>
          <a:noFill/>
          <a:ln w="0">
            <a:noFill/>
          </a:ln>
        </p:spPr>
      </p:pic>
      <p:pic>
        <p:nvPicPr>
          <p:cNvPr id="144" name="Grafik 14"/>
          <p:cNvPicPr/>
          <p:nvPr/>
        </p:nvPicPr>
        <p:blipFill>
          <a:blip r:embed="rId4"/>
          <a:stretch/>
        </p:blipFill>
        <p:spPr>
          <a:xfrm>
            <a:off x="519120" y="2121840"/>
            <a:ext cx="4712400" cy="694800"/>
          </a:xfrm>
          <a:prstGeom prst="rect">
            <a:avLst/>
          </a:prstGeom>
          <a:noFill/>
          <a:ln w="0">
            <a:noFill/>
          </a:ln>
        </p:spPr>
      </p:pic>
      <p:sp>
        <p:nvSpPr>
          <p:cNvPr id="145" name="Textfeld 16"/>
          <p:cNvSpPr/>
          <p:nvPr/>
        </p:nvSpPr>
        <p:spPr>
          <a:xfrm>
            <a:off x="9122760" y="5208840"/>
            <a:ext cx="2574720" cy="33804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defTabSz="914400">
              <a:lnSpc>
                <a:spcPct val="100000"/>
              </a:lnSpc>
            </a:pPr>
            <a:r>
              <a:rPr lang="de-DE" sz="1600" b="0" u="none" strike="noStrike">
                <a:solidFill>
                  <a:schemeClr val="dk1"/>
                </a:solidFill>
                <a:effectLst/>
                <a:uFillTx/>
                <a:latin typeface="Segoe UI"/>
                <a:ea typeface="Arial"/>
              </a:rPr>
              <a:t>Direktlink zur Literatur</a:t>
            </a:r>
            <a:endParaRPr lang="de-DE" sz="1600" b="0" u="none" strike="noStrike">
              <a:solidFill>
                <a:srgbClr val="000000"/>
              </a:solidFill>
              <a:effectLst/>
              <a:uFillTx/>
              <a:latin typeface="Calibri"/>
            </a:endParaRPr>
          </a:p>
        </p:txBody>
      </p:sp>
      <p:sp>
        <p:nvSpPr>
          <p:cNvPr id="146" name="Textfeld 11"/>
          <p:cNvSpPr/>
          <p:nvPr/>
        </p:nvSpPr>
        <p:spPr>
          <a:xfrm>
            <a:off x="9122760" y="4187520"/>
            <a:ext cx="2880360" cy="822960"/>
          </a:xfrm>
          <a:prstGeom prst="rect">
            <a:avLst/>
          </a:prstGeom>
          <a:solidFill>
            <a:srgbClr val="FFFFFF"/>
          </a:solidFill>
          <a:ln w="28575">
            <a:solidFill>
              <a:srgbClr val="0A75C4"/>
            </a:solidFill>
          </a:ln>
        </p:spPr>
        <p:style>
          <a:lnRef idx="2">
            <a:schemeClr val="accent2"/>
          </a:lnRef>
          <a:fillRef idx="1">
            <a:schemeClr val="lt1"/>
          </a:fillRef>
          <a:effectRef idx="0">
            <a:schemeClr val="accent2"/>
          </a:effectRef>
          <a:fontRef idx="minor"/>
        </p:style>
        <p:txBody>
          <a:bodyPr lIns="90000" tIns="45000" rIns="90000" bIns="45000" anchor="t">
            <a:spAutoFit/>
          </a:bodyPr>
          <a:lstStyle/>
          <a:p>
            <a:pPr defTabSz="914400">
              <a:lnSpc>
                <a:spcPct val="100000"/>
              </a:lnSpc>
            </a:pPr>
            <a:r>
              <a:rPr lang="de-DE" sz="1600" b="0" u="none" strike="noStrike">
                <a:solidFill>
                  <a:schemeClr val="dk1"/>
                </a:solidFill>
                <a:effectLst/>
                <a:uFillTx/>
                <a:latin typeface="Segoe UI"/>
                <a:ea typeface="Arial"/>
              </a:rPr>
              <a:t>Literaturquelle mit kurzer Zusammenfassung und Zitationsvorschlag.</a:t>
            </a:r>
            <a:endParaRPr lang="de-DE" sz="1600" b="0" u="none" strike="noStrike">
              <a:solidFill>
                <a:srgbClr val="000000"/>
              </a:solidFill>
              <a:effectLst/>
              <a:uFillTx/>
              <a:latin typeface="Calibri"/>
            </a:endParaRPr>
          </a:p>
        </p:txBody>
      </p:sp>
      <p:pic>
        <p:nvPicPr>
          <p:cNvPr id="147" name="Grafik 28"/>
          <p:cNvPicPr/>
          <p:nvPr/>
        </p:nvPicPr>
        <p:blipFill>
          <a:blip r:embed="rId5"/>
          <a:stretch/>
        </p:blipFill>
        <p:spPr>
          <a:xfrm>
            <a:off x="370080" y="2867040"/>
            <a:ext cx="7893720" cy="1237680"/>
          </a:xfrm>
          <a:prstGeom prst="rect">
            <a:avLst/>
          </a:prstGeom>
          <a:noFill/>
          <a:ln w="0">
            <a:noFill/>
          </a:ln>
        </p:spPr>
      </p:pic>
      <p:cxnSp>
        <p:nvCxnSpPr>
          <p:cNvPr id="148" name="Gerade Verbindung mit Pfeil 20"/>
          <p:cNvCxnSpPr/>
          <p:nvPr/>
        </p:nvCxnSpPr>
        <p:spPr>
          <a:xfrm flipH="1">
            <a:off x="8512200" y="3081960"/>
            <a:ext cx="610920" cy="360"/>
          </a:xfrm>
          <a:prstGeom prst="straightConnector1">
            <a:avLst/>
          </a:prstGeom>
          <a:ln w="38100">
            <a:solidFill>
              <a:srgbClr val="0A75C4"/>
            </a:solidFill>
            <a:tailEnd type="triangle" w="med" len="med"/>
          </a:ln>
        </p:spPr>
      </p:cxnSp>
      <p:cxnSp>
        <p:nvCxnSpPr>
          <p:cNvPr id="149" name="Gerade Verbindung mit Pfeil 17"/>
          <p:cNvCxnSpPr>
            <a:stCxn id="145" idx="1"/>
          </p:cNvCxnSpPr>
          <p:nvPr/>
        </p:nvCxnSpPr>
        <p:spPr>
          <a:xfrm flipH="1">
            <a:off x="7979760" y="5377680"/>
            <a:ext cx="1143360" cy="720"/>
          </a:xfrm>
          <a:prstGeom prst="straightConnector1">
            <a:avLst/>
          </a:prstGeom>
          <a:ln w="38100">
            <a:solidFill>
              <a:srgbClr val="0A75C4"/>
            </a:solidFill>
            <a:tailEnd type="triangle" w="med" len="med"/>
          </a:ln>
        </p:spPr>
      </p:cxnSp>
      <p:cxnSp>
        <p:nvCxnSpPr>
          <p:cNvPr id="150" name="Gerade Verbindung mit Pfeil 13"/>
          <p:cNvCxnSpPr>
            <a:stCxn id="146" idx="1"/>
          </p:cNvCxnSpPr>
          <p:nvPr/>
        </p:nvCxnSpPr>
        <p:spPr>
          <a:xfrm flipH="1">
            <a:off x="7907040" y="4599000"/>
            <a:ext cx="1216080" cy="4320"/>
          </a:xfrm>
          <a:prstGeom prst="straightConnector1">
            <a:avLst/>
          </a:prstGeom>
          <a:ln w="38100">
            <a:solidFill>
              <a:srgbClr val="0A75C4"/>
            </a:solidFill>
            <a:tailEnd type="triangle" w="med" len="med"/>
          </a:ln>
        </p:spPr>
      </p:cxnSp>
      <p:pic>
        <p:nvPicPr>
          <p:cNvPr id="151" name="Grafik 4"/>
          <p:cNvPicPr/>
          <p:nvPr/>
        </p:nvPicPr>
        <p:blipFill>
          <a:blip r:embed="rId6"/>
          <a:stretch/>
        </p:blipFill>
        <p:spPr>
          <a:xfrm>
            <a:off x="370080" y="4235040"/>
            <a:ext cx="7437960" cy="1802520"/>
          </a:xfrm>
          <a:prstGeom prst="rect">
            <a:avLst/>
          </a:prstGeom>
          <a:noFill/>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sldNum" idx="20"/>
          </p:nvPr>
        </p:nvSpPr>
        <p:spPr>
          <a:xfrm>
            <a:off x="11089440" y="6414840"/>
            <a:ext cx="503640" cy="185400"/>
          </a:xfrm>
          <a:prstGeom prst="rect">
            <a:avLst/>
          </a:prstGeom>
          <a:noFill/>
          <a:ln w="0">
            <a:noFill/>
          </a:ln>
        </p:spPr>
        <p:txBody>
          <a:bodyPr lIns="0" tIns="0" rIns="0" bIns="32400" anchor="ctr">
            <a:noAutofit/>
          </a:bodyPr>
          <a:lstStyle>
            <a:lvl1pPr indent="0" algn="r" defTabSz="914400">
              <a:lnSpc>
                <a:spcPct val="100000"/>
              </a:lnSpc>
              <a:buNone/>
              <a:tabLst>
                <a:tab pos="0" algn="l"/>
              </a:tabLst>
              <a:defRPr lang="de-DE" sz="1200" b="1" u="none" strike="noStrike">
                <a:solidFill>
                  <a:schemeClr val="dk1"/>
                </a:solidFill>
                <a:effectLst/>
                <a:uFillTx/>
                <a:latin typeface="Segoe UI"/>
                <a:ea typeface="Arial"/>
              </a:defRPr>
            </a:lvl1pPr>
          </a:lstStyle>
          <a:p>
            <a:pPr indent="0" algn="r" defTabSz="914400">
              <a:lnSpc>
                <a:spcPct val="100000"/>
              </a:lnSpc>
              <a:buNone/>
              <a:tabLst>
                <a:tab pos="0" algn="l"/>
              </a:tabLst>
            </a:pPr>
            <a:fld id="{4BAA92CF-8F2A-4E5F-8DA7-5093D5A633D4}" type="slidenum">
              <a:rPr lang="de-DE" sz="1200" b="1" u="none" strike="noStrike">
                <a:solidFill>
                  <a:schemeClr val="dk1"/>
                </a:solidFill>
                <a:effectLst/>
                <a:uFillTx/>
                <a:latin typeface="Segoe UI"/>
                <a:ea typeface="Arial"/>
              </a:rPr>
              <a:t>9</a:t>
            </a:fld>
            <a:endParaRPr lang="de-DE" sz="1200" b="0" u="none" strike="noStrike">
              <a:solidFill>
                <a:srgbClr val="000000"/>
              </a:solidFill>
              <a:effectLst/>
              <a:uFillTx/>
              <a:latin typeface="Calibri"/>
            </a:endParaRPr>
          </a:p>
        </p:txBody>
      </p:sp>
      <p:sp>
        <p:nvSpPr>
          <p:cNvPr id="154" name="PlaceHolder 2"/>
          <p:cNvSpPr>
            <a:spLocks noGrp="1"/>
          </p:cNvSpPr>
          <p:nvPr>
            <p:ph hasCustomPrompt="1"/>
          </p:nvPr>
        </p:nvSpPr>
        <p:spPr>
          <a:xfrm>
            <a:off x="400680" y="1484640"/>
            <a:ext cx="11390040" cy="4249440"/>
          </a:xfrm>
          <a:prstGeom prst="rect">
            <a:avLst/>
          </a:prstGeom>
          <a:noFill/>
          <a:ln w="0">
            <a:noFill/>
          </a:ln>
        </p:spPr>
        <p:txBody>
          <a:bodyPr lIns="0" tIns="0" rIns="0" bIns="0" numCol="1" spcCol="612000" anchor="t">
            <a:noAutofit/>
          </a:bodyPr>
          <a:lstStyle>
            <a:lvl1pPr indent="0" defTabSz="914400">
              <a:lnSpc>
                <a:spcPct val="112000"/>
              </a:lnSpc>
              <a:buNone/>
              <a:tabLst>
                <a:tab pos="0" algn="l"/>
              </a:tabLst>
              <a:defRPr lang="de-DE" sz="2000" b="0" u="none" strike="noStrike">
                <a:solidFill>
                  <a:schemeClr val="dk1"/>
                </a:solidFill>
                <a:effectLst/>
                <a:uFillTx/>
                <a:latin typeface="Segoe UI"/>
                <a:ea typeface="Arial"/>
              </a:defRPr>
            </a:lvl1pPr>
            <a:lvl2pPr marL="180000" lvl="1" indent="-180000" defTabSz="914400">
              <a:lnSpc>
                <a:spcPct val="112000"/>
              </a:lnSpc>
              <a:buClr>
                <a:srgbClr val="000000"/>
              </a:buClr>
              <a:buFont typeface="Arial"/>
              <a:buChar char="•"/>
              <a:tabLst>
                <a:tab pos="0" algn="l"/>
              </a:tabLst>
              <a:defRPr lang="de-DE" sz="2000" b="0" u="none" strike="noStrike">
                <a:solidFill>
                  <a:schemeClr val="dk1"/>
                </a:solidFill>
                <a:effectLst/>
                <a:uFillTx/>
                <a:latin typeface="Segoe UI"/>
                <a:ea typeface="Arial"/>
              </a:defRPr>
            </a:lvl2pPr>
            <a:lvl3pPr marL="388800" lvl="2" indent="-1800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3pPr>
            <a:lvl4pPr marL="586800" lvl="3" indent="-172800" defTabSz="914400">
              <a:lnSpc>
                <a:spcPct val="100000"/>
              </a:lnSpc>
              <a:spcBef>
                <a:spcPts val="201"/>
              </a:spcBef>
              <a:spcAft>
                <a:spcPts val="201"/>
              </a:spcAft>
              <a:buClr>
                <a:srgbClr val="000000"/>
              </a:buClr>
              <a:buFont typeface="Arial"/>
              <a:buChar char="•"/>
              <a:tabLst>
                <a:tab pos="0" algn="l"/>
              </a:tabLst>
              <a:defRPr lang="de-DE" sz="1600" b="0" u="none" strike="noStrike">
                <a:solidFill>
                  <a:schemeClr val="dk1"/>
                </a:solidFill>
                <a:effectLst/>
                <a:uFillTx/>
                <a:latin typeface="Segoe UI"/>
                <a:ea typeface="Arial"/>
              </a:defRPr>
            </a:lvl4pPr>
            <a:lvl5pPr marL="399600" lvl="4" indent="-277200" defTabSz="914400">
              <a:lnSpc>
                <a:spcPct val="112000"/>
              </a:lnSpc>
              <a:buClr>
                <a:srgbClr val="000000"/>
              </a:buClr>
              <a:buFont typeface="Segoe UI Light"/>
              <a:buAutoNum type="arabicPeriod"/>
              <a:tabLst>
                <a:tab pos="0" algn="l"/>
              </a:tabLst>
              <a:defRPr lang="de-DE" sz="2000" b="0" u="none" strike="noStrike">
                <a:solidFill>
                  <a:schemeClr val="dk1"/>
                </a:solidFill>
                <a:effectLst/>
                <a:uFillTx/>
                <a:latin typeface="Segoe UI"/>
                <a:ea typeface="Arial"/>
              </a:defRPr>
            </a:lvl5pPr>
            <a:lvl6pPr marL="576000" lvl="5" indent="-288000" defTabSz="914400">
              <a:lnSpc>
                <a:spcPct val="112000"/>
              </a:lnSpc>
              <a:spcBef>
                <a:spcPts val="700"/>
              </a:spcBef>
              <a:buClr>
                <a:srgbClr val="000000"/>
              </a:buClr>
              <a:buFont typeface="Segoe UI Light"/>
              <a:buAutoNum type="alphaLcPeriod"/>
              <a:tabLst>
                <a:tab pos="0" algn="l"/>
              </a:tabLst>
              <a:defRPr lang="de-DE" sz="1600" b="0" u="none" strike="noStrike">
                <a:solidFill>
                  <a:schemeClr val="dk1"/>
                </a:solidFill>
                <a:effectLst/>
                <a:uFillTx/>
                <a:latin typeface="Segoe UI"/>
                <a:ea typeface="Arial"/>
              </a:defRPr>
            </a:lvl6pPr>
            <a:lvl7pPr marL="871200" lvl="6" indent="-288000" defTabSz="914400">
              <a:lnSpc>
                <a:spcPct val="112000"/>
              </a:lnSpc>
              <a:spcBef>
                <a:spcPts val="700"/>
              </a:spcBef>
              <a:buClr>
                <a:srgbClr val="000000"/>
              </a:buClr>
              <a:buFont typeface="Segoe UI Light"/>
              <a:buAutoNum type="romanLcPeriod"/>
              <a:tabLst>
                <a:tab pos="0" algn="l"/>
              </a:tabLst>
              <a:defRPr lang="de-DE" sz="1600" b="0" u="none" strike="noStrike">
                <a:solidFill>
                  <a:schemeClr val="dk1"/>
                </a:solidFill>
                <a:effectLst/>
                <a:uFillTx/>
                <a:latin typeface="Segoe UI"/>
                <a:ea typeface="Arial"/>
              </a:defRPr>
            </a:lvl7pPr>
            <a:lvl8pPr marL="457200" lvl="7" indent="-349200" defTabSz="914400">
              <a:lnSpc>
                <a:spcPct val="112000"/>
              </a:lnSpc>
              <a:buClr>
                <a:srgbClr val="000000"/>
              </a:buClr>
              <a:buFont typeface="Wingdings 2" charset="2"/>
              <a:buChar char=""/>
              <a:tabLst>
                <a:tab pos="0" algn="l"/>
              </a:tabLst>
              <a:defRPr lang="de-DE" sz="2000" b="0" u="none" strike="noStrike">
                <a:solidFill>
                  <a:schemeClr val="dk1"/>
                </a:solidFill>
                <a:effectLst/>
                <a:uFillTx/>
                <a:latin typeface="Segoe UI"/>
                <a:ea typeface="Arial"/>
              </a:defRPr>
            </a:lvl8pPr>
            <a:lvl9pPr marL="576000" lvl="8" indent="-349200" defTabSz="914400">
              <a:lnSpc>
                <a:spcPct val="112000"/>
              </a:lnSpc>
              <a:buClr>
                <a:srgbClr val="000000"/>
              </a:buClr>
              <a:buFont typeface="Wingdings 2" charset="2"/>
              <a:buChar char=""/>
              <a:tabLst>
                <a:tab pos="0" algn="l"/>
              </a:tabLst>
              <a:defRPr lang="de-DE" sz="1600" b="0" u="none" strike="noStrike">
                <a:solidFill>
                  <a:schemeClr val="dk1"/>
                </a:solidFill>
                <a:effectLst/>
                <a:uFillTx/>
                <a:latin typeface="Segoe UI"/>
                <a:ea typeface="Arial"/>
              </a:defRPr>
            </a:lvl9pPr>
          </a:lstStyle>
          <a:p>
            <a:pPr marL="285840" indent="-285840" defTabSz="914400">
              <a:lnSpc>
                <a:spcPct val="110000"/>
              </a:lnSpc>
              <a:buClr>
                <a:srgbClr val="002060"/>
              </a:buClr>
              <a:buFont typeface="Arial"/>
              <a:buChar char="•"/>
              <a:tabLst>
                <a:tab pos="0" algn="l"/>
              </a:tabLst>
            </a:pPr>
            <a:r>
              <a:rPr lang="de-DE" sz="2200" b="0" u="none" strike="noStrike">
                <a:solidFill>
                  <a:srgbClr val="002060"/>
                </a:solidFill>
                <a:effectLst/>
                <a:uFillTx/>
                <a:latin typeface="Segoe UI"/>
                <a:ea typeface="Arial"/>
              </a:rPr>
              <a:t>„…ich will nur kurz mal schreiben, dass ich das sehr cool finde. […] da die Ressource wirklich eine Lücke – man möchte sagen ein schwarzes Loch – schließt.“ </a:t>
            </a:r>
            <a:br>
              <a:rPr sz="2200"/>
            </a:br>
            <a:r>
              <a:rPr lang="de-DE" sz="2200" b="0" u="none" strike="noStrike">
                <a:solidFill>
                  <a:srgbClr val="002060"/>
                </a:solidFill>
                <a:effectLst/>
                <a:uFillTx/>
                <a:latin typeface="Segoe UI"/>
                <a:ea typeface="Arial"/>
              </a:rPr>
              <a:t>(Prof. Dr. Birgit Eikelmann, UPB, Nov. 2023)</a:t>
            </a:r>
            <a:endParaRPr lang="de-DE" sz="2200" b="0" u="none" strike="noStrike">
              <a:solidFill>
                <a:schemeClr val="dk1"/>
              </a:solidFill>
              <a:effectLst/>
              <a:uFillTx/>
              <a:latin typeface="Segoe UI"/>
            </a:endParaRPr>
          </a:p>
          <a:p>
            <a:pPr marL="285840" indent="-285840" defTabSz="914400">
              <a:lnSpc>
                <a:spcPct val="110000"/>
              </a:lnSpc>
              <a:spcBef>
                <a:spcPts val="2401"/>
              </a:spcBef>
              <a:spcAft>
                <a:spcPts val="1199"/>
              </a:spcAft>
              <a:buClr>
                <a:srgbClr val="002060"/>
              </a:buClr>
              <a:buFont typeface="Arial"/>
              <a:buChar char="•"/>
              <a:tabLst>
                <a:tab pos="0" algn="l"/>
              </a:tabLst>
            </a:pPr>
            <a:r>
              <a:rPr lang="de-DE" sz="2200" b="0" u="none" strike="noStrike">
                <a:solidFill>
                  <a:srgbClr val="002060"/>
                </a:solidFill>
                <a:effectLst/>
                <a:uFillTx/>
                <a:latin typeface="Segoe UI"/>
                <a:ea typeface="Arial"/>
              </a:rPr>
              <a:t>„Ich nutze POLARIS vor allem bei der Betreuung von Bachelorarbeiten und Masterarbeiten und verweise die Studierenden teilweise auf konkrete Texte. Ich finde es insgesamt sehr Nutzer*innen freundlich.“ (WiSe 2024/2025)</a:t>
            </a:r>
            <a:endParaRPr lang="de-DE" sz="2200" b="0" u="none" strike="noStrike">
              <a:solidFill>
                <a:schemeClr val="dk1"/>
              </a:solidFill>
              <a:effectLst/>
              <a:uFillTx/>
              <a:latin typeface="Segoe UI"/>
            </a:endParaRPr>
          </a:p>
          <a:p>
            <a:pPr marL="285840" indent="-285840" defTabSz="914400">
              <a:lnSpc>
                <a:spcPct val="110000"/>
              </a:lnSpc>
              <a:spcBef>
                <a:spcPts val="1199"/>
              </a:spcBef>
              <a:buClr>
                <a:srgbClr val="002060"/>
              </a:buClr>
              <a:buFont typeface="Arial"/>
              <a:buChar char="•"/>
              <a:tabLst>
                <a:tab pos="0" algn="l"/>
              </a:tabLst>
            </a:pPr>
            <a:r>
              <a:rPr lang="de-DE" sz="2200" b="0" u="none" strike="noStrike">
                <a:solidFill>
                  <a:srgbClr val="002060"/>
                </a:solidFill>
                <a:effectLst/>
                <a:uFillTx/>
                <a:latin typeface="Segoe UI"/>
                <a:ea typeface="Arial"/>
              </a:rPr>
              <a:t>„…von daher war POLARIS eine schöne Hilfe, um sich langsam durch die Forschungsarbeit zu kämpfen und immer die passende Literatur zu finden, ohne selber bei der Suche filtern zu müssen.“ (SoSe 2024) </a:t>
            </a:r>
            <a:endParaRPr lang="de-DE" sz="2200" b="0" u="none" strike="noStrike">
              <a:solidFill>
                <a:schemeClr val="dk1"/>
              </a:solidFill>
              <a:effectLst/>
              <a:uFillTx/>
              <a:latin typeface="Segoe UI"/>
            </a:endParaRPr>
          </a:p>
        </p:txBody>
      </p:sp>
      <p:sp>
        <p:nvSpPr>
          <p:cNvPr id="155" name="PlaceHolder 3"/>
          <p:cNvSpPr>
            <a:spLocks noGrp="1"/>
          </p:cNvSpPr>
          <p:nvPr>
            <p:ph type="title" hasCustomPrompt="1"/>
          </p:nvPr>
        </p:nvSpPr>
        <p:spPr>
          <a:xfrm>
            <a:off x="400680" y="751680"/>
            <a:ext cx="11390040" cy="863640"/>
          </a:xfrm>
          <a:prstGeom prst="rect">
            <a:avLst/>
          </a:prstGeom>
          <a:noFill/>
          <a:ln w="0">
            <a:noFill/>
          </a:ln>
        </p:spPr>
        <p:txBody>
          <a:bodyPr lIns="0" tIns="0" rIns="0" bIns="0" anchor="t">
            <a:noAutofit/>
          </a:bodyPr>
          <a:lstStyle>
            <a:lvl1pPr indent="0" defTabSz="914400">
              <a:lnSpc>
                <a:spcPct val="100000"/>
              </a:lnSpc>
              <a:buNone/>
              <a:tabLst>
                <a:tab pos="0" algn="l"/>
              </a:tabLst>
              <a:defRPr lang="de-DE" sz="3500" b="1" u="none" strike="noStrike">
                <a:solidFill>
                  <a:schemeClr val="dk2"/>
                </a:solidFill>
                <a:effectLst/>
                <a:uFillTx/>
                <a:latin typeface="Segoe UI"/>
                <a:ea typeface="Arial"/>
              </a:defRPr>
            </a:lvl1pPr>
          </a:lstStyle>
          <a:p>
            <a:pPr indent="0" defTabSz="914400">
              <a:lnSpc>
                <a:spcPct val="100000"/>
              </a:lnSpc>
              <a:buNone/>
              <a:tabLst>
                <a:tab pos="0" algn="l"/>
              </a:tabLst>
            </a:pPr>
            <a:r>
              <a:rPr lang="de-DE" sz="3500" b="1" u="none" strike="noStrike">
                <a:solidFill>
                  <a:schemeClr val="dk2"/>
                </a:solidFill>
                <a:effectLst/>
                <a:uFillTx/>
                <a:latin typeface="Segoe UI"/>
                <a:ea typeface="Arial"/>
              </a:rPr>
              <a:t>Schriftliches Feedback </a:t>
            </a:r>
            <a:r>
              <a:rPr lang="de-DE" sz="3500" b="0" u="none" strike="noStrike">
                <a:solidFill>
                  <a:schemeClr val="dk2"/>
                </a:solidFill>
                <a:effectLst/>
                <a:uFillTx/>
                <a:latin typeface="Segoe UI"/>
                <a:ea typeface="Arial"/>
              </a:rPr>
              <a:t>(Auswahl)</a:t>
            </a:r>
            <a:endParaRPr lang="de-DE" sz="3500" b="1" u="none" strike="noStrike">
              <a:solidFill>
                <a:schemeClr val="dk2"/>
              </a:solidFill>
              <a:effectLst/>
              <a:uFillTx/>
              <a:latin typeface="Segoe UI"/>
            </a:endParaRPr>
          </a:p>
        </p:txBody>
      </p:sp>
    </p:spTree>
  </p:cSld>
  <p:clrMapOvr>
    <a:masterClrMapping/>
  </p:clrMapOvr>
</p:sld>
</file>

<file path=ppt/theme/theme1.xml><?xml version="1.0" encoding="utf-8"?>
<a:theme xmlns:a="http://schemas.openxmlformats.org/drawingml/2006/main" name="Titelfolien">
  <a:themeElements>
    <a:clrScheme name="UPB-Farbwelt">
      <a:dk1>
        <a:srgbClr val="000000"/>
      </a:dk1>
      <a:lt1>
        <a:srgbClr val="FFFFFF"/>
      </a:lt1>
      <a:dk2>
        <a:srgbClr val="0025AA"/>
      </a:dk2>
      <a:lt2>
        <a:srgbClr val="8B8DB0"/>
      </a:lt2>
      <a:accent1>
        <a:srgbClr val="181C62"/>
      </a:accent1>
      <a:accent2>
        <a:srgbClr val="0A75C4"/>
      </a:accent2>
      <a:accent3>
        <a:srgbClr val="C138A0"/>
      </a:accent3>
      <a:accent4>
        <a:srgbClr val="23A9C9"/>
      </a:accent4>
      <a:accent5>
        <a:srgbClr val="7E3FA8"/>
      </a:accent5>
      <a:accent6>
        <a:srgbClr val="50D1D1"/>
      </a:accent6>
      <a:hlink>
        <a:srgbClr val="0025AA"/>
      </a:hlink>
      <a:folHlink>
        <a:srgbClr val="0025AA"/>
      </a:folHlink>
    </a:clrScheme>
    <a:fontScheme name="UNIVERSITÄT PADERBORN">
      <a:majorFont>
        <a:latin typeface="Segoe UI Light"/>
        <a:ea typeface="Arial"/>
        <a:cs typeface="Arial"/>
      </a:majorFont>
      <a:minorFont>
        <a:latin typeface="Segoe UI"/>
        <a:ea typeface="Arial"/>
        <a:cs typeface="Arial"/>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UPB_Vortragsmedien_PowerPoint-Slides_20250502</Template>
  <TotalTime>0</TotalTime>
  <Words>511</Words>
  <Application>Microsoft Office PowerPoint</Application>
  <PresentationFormat>Breitbild</PresentationFormat>
  <Paragraphs>69</Paragraphs>
  <Slides>10</Slides>
  <Notes>10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10</vt:i4>
      </vt:variant>
    </vt:vector>
  </HeadingPairs>
  <TitlesOfParts>
    <vt:vector size="17" baseType="lpstr">
      <vt:lpstr>Arial</vt:lpstr>
      <vt:lpstr>Calibri</vt:lpstr>
      <vt:lpstr>Calibri Light</vt:lpstr>
      <vt:lpstr>Segoe UI</vt:lpstr>
      <vt:lpstr>Segoe UI Light</vt:lpstr>
      <vt:lpstr>Wingdings 2</vt:lpstr>
      <vt:lpstr>Titelfolien</vt:lpstr>
      <vt:lpstr>POLARIS</vt:lpstr>
      <vt:lpstr>Das bietet POLARIS!</vt:lpstr>
      <vt:lpstr>Warum wurde POLARIS entwickelt?</vt:lpstr>
      <vt:lpstr>Startseite</vt:lpstr>
      <vt:lpstr>Fließschema I</vt:lpstr>
      <vt:lpstr>Fließschema II</vt:lpstr>
      <vt:lpstr>PowerPoint-Präsentation</vt:lpstr>
      <vt:lpstr>Aufbau eines Abschnitts</vt:lpstr>
      <vt:lpstr>Schriftliches Feedback (Auswahl)</vt:lpstr>
      <vt:lpstr>Viel Erfolg und Freude mit der Nutzung von POLARIS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Paula Podien</dc:creator>
  <dc:description/>
  <cp:lastModifiedBy>Harry Kullmann</cp:lastModifiedBy>
  <cp:revision>26</cp:revision>
  <dcterms:created xsi:type="dcterms:W3CDTF">2025-06-11T12:37:49Z</dcterms:created>
  <dcterms:modified xsi:type="dcterms:W3CDTF">2026-04-27T09:06:32Z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11</vt:i4>
  </property>
  <property fmtid="{D5CDD505-2E9C-101B-9397-08002B2CF9AE}" pid="3" name="PresentationFormat">
    <vt:lpwstr>Breitbild</vt:lpwstr>
  </property>
  <property fmtid="{D5CDD505-2E9C-101B-9397-08002B2CF9AE}" pid="4" name="Slides">
    <vt:i4>11</vt:i4>
  </property>
</Properties>
</file>