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306"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eispiele Titelfolie" id="{AF8EC835-20F3-4BF9-A44F-4D76D36DCEDD}">
          <p14:sldIdLst/>
        </p14:section>
        <p14:section name="Beispiele Inhalte" id="{25C016B2-4F5A-4165-9CE1-C2AFE03CAC71}">
          <p14:sldIdLst>
            <p14:sldId id="306"/>
          </p14:sldIdLst>
        </p14:section>
        <p14:section name="Bibliotheksfolie" id="{071F5BC3-2D6B-4A06-934E-C9697F414CB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E9EC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817EA92-75D0-4044-A80A-286907CE0DDB}">
  <a:tblStyle styleId="{0817EA92-75D0-4044-A80A-286907CE0DDB}" styleName="UNIVERSITÄT PADERBORN / Tabelle">
    <a:wholeTbl>
      <a:tcTxStyle>
        <a:fontRef idx="minor">
          <a:prstClr val="black"/>
        </a:fontRef>
        <a:srgbClr val="000000"/>
      </a:tcTxStyle>
      <a:tcStyle>
        <a:tcBdr>
          <a:left>
            <a:ln w="12700" cmpd="sng">
              <a:solidFill>
                <a:srgbClr val="8B8DB0"/>
              </a:solidFill>
            </a:ln>
          </a:left>
          <a:right>
            <a:ln w="12700" cmpd="sng">
              <a:solidFill>
                <a:srgbClr val="8B8DB0"/>
              </a:solidFill>
            </a:ln>
          </a:right>
          <a:top>
            <a:ln w="12700" cmpd="sng">
              <a:solidFill>
                <a:srgbClr val="8B8DB0"/>
              </a:solidFill>
            </a:ln>
          </a:top>
          <a:bottom>
            <a:ln w="12700" cmpd="sng">
              <a:solidFill>
                <a:srgbClr val="8B8DB0"/>
              </a:solidFill>
            </a:ln>
          </a:bottom>
          <a:insideH>
            <a:ln w="12700" cmpd="sng">
              <a:solidFill>
                <a:srgbClr val="8B8DB0"/>
              </a:solidFill>
            </a:ln>
          </a:insideH>
          <a:insideV>
            <a:ln w="12700" cmpd="sng">
              <a:solidFill>
                <a:srgbClr val="8B8DB0"/>
              </a:solidFill>
            </a:ln>
          </a:insideV>
        </a:tcBdr>
        <a:fill>
          <a:solidFill>
            <a:srgbClr val="FFFFFF"/>
          </a:solidFill>
        </a:fill>
      </a:tcStyle>
    </a:wholeTbl>
    <a:band1H>
      <a:tcStyle>
        <a:tcBdr/>
        <a:fill>
          <a:solidFill>
            <a:schemeClr val="bg1"/>
          </a:solidFill>
        </a:fill>
      </a:tcStyle>
    </a:band1H>
    <a:band2H>
      <a:tcStyle>
        <a:tcBdr/>
        <a:fill>
          <a:solidFill>
            <a:schemeClr val="bg1"/>
          </a:solidFill>
        </a:fill>
      </a:tcStyle>
    </a:band2H>
    <a:firstCol>
      <a:tcTxStyle b="on">
        <a:fontRef idx="minor">
          <a:prstClr val="black"/>
        </a:fontRef>
        <a:srgbClr val="FFFFFF"/>
      </a:tcTxStyle>
      <a:tcStyle>
        <a:tcBdr>
          <a:insideH>
            <a:ln w="12700" cmpd="sng">
              <a:solidFill>
                <a:srgbClr val="FFFFFF"/>
              </a:solidFill>
            </a:ln>
          </a:insideH>
        </a:tcBdr>
        <a:fill>
          <a:solidFill>
            <a:srgbClr val="8B8DB0"/>
          </a:solidFill>
        </a:fill>
      </a:tcStyle>
    </a:firstCol>
    <a:firstRow>
      <a:tcTxStyle b="on">
        <a:fontRef idx="minor">
          <a:prstClr val="black"/>
        </a:fontRef>
        <a:srgbClr val="FFFFFF"/>
      </a:tcTxStyle>
      <a:tcStyle>
        <a:tcBdr>
          <a:left>
            <a:ln w="12700" cmpd="sng">
              <a:solidFill>
                <a:srgbClr val="181C62"/>
              </a:solidFill>
            </a:ln>
          </a:left>
          <a:right>
            <a:ln w="12700" cmpd="sng">
              <a:solidFill>
                <a:srgbClr val="181C62"/>
              </a:solidFill>
            </a:ln>
          </a:right>
          <a:top>
            <a:ln w="12700" cmpd="sng">
              <a:solidFill>
                <a:srgbClr val="181C62"/>
              </a:solidFill>
            </a:ln>
          </a:top>
          <a:bottom>
            <a:ln w="12700" cmpd="sng">
              <a:solidFill>
                <a:srgbClr val="181C62"/>
              </a:solidFill>
            </a:ln>
          </a:bottom>
          <a:insideV>
            <a:ln w="12700" cmpd="sng">
              <a:solidFill>
                <a:srgbClr val="FFFFFF"/>
              </a:solidFill>
            </a:ln>
          </a:insideV>
        </a:tcBdr>
        <a:fill>
          <a:solidFill>
            <a:srgbClr val="181C62"/>
          </a:solidFill>
        </a:fill>
      </a:tcStyle>
    </a:firstRow>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Helle Formatvorlage 1 - Akz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477" autoAdjust="0"/>
    <p:restoredTop sz="94660"/>
  </p:normalViewPr>
  <p:slideViewPr>
    <p:cSldViewPr snapToGrid="0" showGuides="1">
      <p:cViewPr>
        <p:scale>
          <a:sx n="150" d="100"/>
          <a:sy n="150" d="100"/>
        </p:scale>
        <p:origin x="1160" y="168"/>
      </p:cViewPr>
      <p:guideLst/>
    </p:cSldViewPr>
  </p:slideViewPr>
  <p:notesTextViewPr>
    <p:cViewPr>
      <p:scale>
        <a:sx n="1" d="1"/>
        <a:sy n="1" d="1"/>
      </p:scale>
      <p:origin x="0" y="0"/>
    </p:cViewPr>
  </p:notesTextViewPr>
  <p:notesViewPr>
    <p:cSldViewPr snapToGrid="0" showGuides="1">
      <p:cViewPr varScale="1">
        <p:scale>
          <a:sx n="66" d="100"/>
          <a:sy n="66" d="100"/>
        </p:scale>
        <p:origin x="2189"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6FA4ECC7-90AF-BAE9-43DA-2F7004FCA4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BCD31125-ACB4-FC1D-A007-914E3924BBC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92696A-5AE8-40EC-BC01-DB37F3D39C99}" type="datetimeFigureOut">
              <a:rPr lang="de-DE" smtClean="0"/>
              <a:t>10.06.26</a:t>
            </a:fld>
            <a:endParaRPr lang="de-DE"/>
          </a:p>
        </p:txBody>
      </p:sp>
      <p:sp>
        <p:nvSpPr>
          <p:cNvPr id="4" name="Fußzeilenplatzhalter 3">
            <a:extLst>
              <a:ext uri="{FF2B5EF4-FFF2-40B4-BE49-F238E27FC236}">
                <a16:creationId xmlns:a16="http://schemas.microsoft.com/office/drawing/2014/main" id="{766AE54B-6BE9-FB56-A609-FBC71A57714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296AEFE4-F1B9-CBE2-AF2B-92AC57F8D14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2E1D2-D314-4655-88AD-C1884D979CBA}" type="slidenum">
              <a:rPr lang="de-DE" smtClean="0"/>
              <a:t>‹Nr.›</a:t>
            </a:fld>
            <a:endParaRPr lang="de-DE"/>
          </a:p>
        </p:txBody>
      </p:sp>
    </p:spTree>
    <p:extLst>
      <p:ext uri="{BB962C8B-B14F-4D97-AF65-F5344CB8AC3E}">
        <p14:creationId xmlns:p14="http://schemas.microsoft.com/office/powerpoint/2010/main" val="386841368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734DC2-F4A3-487F-A853-E94100C7FD08}" type="datetimeFigureOut">
              <a:rPr lang="de-DE" smtClean="0"/>
              <a:t>10.06.26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87C65E-FDFD-458B-8035-0633D3E759F3}" type="slidenum">
              <a:rPr lang="de-DE" smtClean="0"/>
              <a:t>‹Nr.›</a:t>
            </a:fld>
            <a:endParaRPr lang="de-DE"/>
          </a:p>
        </p:txBody>
      </p:sp>
    </p:spTree>
    <p:extLst>
      <p:ext uri="{BB962C8B-B14F-4D97-AF65-F5344CB8AC3E}">
        <p14:creationId xmlns:p14="http://schemas.microsoft.com/office/powerpoint/2010/main" val="62369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emf"/><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grpSp>
        <p:nvGrpSpPr>
          <p:cNvPr id="108" name="Regieanweisungen">
            <a:extLst>
              <a:ext uri="{FF2B5EF4-FFF2-40B4-BE49-F238E27FC236}">
                <a16:creationId xmlns:a16="http://schemas.microsoft.com/office/drawing/2014/main" id="{66EECB92-982E-D389-36AE-BA47EBADF53B}"/>
              </a:ext>
            </a:extLst>
          </p:cNvPr>
          <p:cNvGrpSpPr/>
          <p:nvPr userDrawn="1"/>
        </p:nvGrpSpPr>
        <p:grpSpPr>
          <a:xfrm>
            <a:off x="421200" y="-360000"/>
            <a:ext cx="13834800" cy="1584000"/>
            <a:chOff x="421200" y="-360000"/>
            <a:chExt cx="13834800" cy="1584000"/>
          </a:xfrm>
          <a:solidFill>
            <a:srgbClr val="E9ECF0"/>
          </a:solidFill>
        </p:grpSpPr>
        <p:sp>
          <p:nvSpPr>
            <p:cNvPr id="109" name="Zurücksetzen">
              <a:extLst>
                <a:ext uri="{FF2B5EF4-FFF2-40B4-BE49-F238E27FC236}">
                  <a16:creationId xmlns:a16="http://schemas.microsoft.com/office/drawing/2014/main" id="{8337A55A-0B57-2769-563B-C70415BBF766}"/>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110" name="Layoutwechsel">
              <a:extLst>
                <a:ext uri="{FF2B5EF4-FFF2-40B4-BE49-F238E27FC236}">
                  <a16:creationId xmlns:a16="http://schemas.microsoft.com/office/drawing/2014/main" id="{45D5B844-5B1B-447F-6D81-18D98BF8105B}"/>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111" name="Hilfslinien">
              <a:extLst>
                <a:ext uri="{FF2B5EF4-FFF2-40B4-BE49-F238E27FC236}">
                  <a16:creationId xmlns:a16="http://schemas.microsoft.com/office/drawing/2014/main" id="{98657F04-D03D-FFF5-6063-2D413C9DEA0B}"/>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112" name="Hilfslinien">
              <a:extLst>
                <a:ext uri="{FF2B5EF4-FFF2-40B4-BE49-F238E27FC236}">
                  <a16:creationId xmlns:a16="http://schemas.microsoft.com/office/drawing/2014/main" id="{3A84A81E-B49D-D710-D7D2-31FD9CF75F73}"/>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a:t>
              </a:r>
              <a:r>
                <a:rPr kumimoji="0" lang="de-DE" sz="1000" b="1" i="0" u="none" strike="noStrike" kern="1200" cap="none" spc="0" normalizeH="0" baseline="0" noProof="0" dirty="0">
                  <a:ln>
                    <a:noFill/>
                  </a:ln>
                  <a:solidFill>
                    <a:schemeClr val="tx1"/>
                  </a:solidFill>
                  <a:effectLst/>
                  <a:uLnTx/>
                  <a:uFillTx/>
                  <a:latin typeface="+mn-lt"/>
                  <a:ea typeface="+mn-ea"/>
                  <a:cs typeface="+mn-cs"/>
                </a:rPr>
                <a:t> 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grpSp>
      <p:grpSp>
        <p:nvGrpSpPr>
          <p:cNvPr id="46" name="Grafik">
            <a:extLst>
              <a:ext uri="{FF2B5EF4-FFF2-40B4-BE49-F238E27FC236}">
                <a16:creationId xmlns:a16="http://schemas.microsoft.com/office/drawing/2014/main" id="{32C2C1CC-CA04-9BD2-32DA-56193FED0008}"/>
              </a:ext>
            </a:extLst>
          </p:cNvPr>
          <p:cNvGrpSpPr>
            <a:grpSpLocks noGrp="1" noUngrp="1" noRot="1" noChangeAspect="1" noMove="1" noResize="1"/>
          </p:cNvGrpSpPr>
          <p:nvPr userDrawn="1"/>
        </p:nvGrpSpPr>
        <p:grpSpPr bwMode="auto">
          <a:xfrm>
            <a:off x="9383713" y="315913"/>
            <a:ext cx="2808287" cy="6542087"/>
            <a:chOff x="5911" y="199"/>
            <a:chExt cx="1769" cy="4121"/>
          </a:xfrm>
        </p:grpSpPr>
        <p:sp>
          <p:nvSpPr>
            <p:cNvPr id="48" name="Freeform 5">
              <a:extLst>
                <a:ext uri="{FF2B5EF4-FFF2-40B4-BE49-F238E27FC236}">
                  <a16:creationId xmlns:a16="http://schemas.microsoft.com/office/drawing/2014/main" id="{18FA31CB-0C9A-60EA-5494-C08EFC2E5A51}"/>
                </a:ext>
              </a:extLst>
            </p:cNvPr>
            <p:cNvSpPr>
              <a:spLocks noGrp="1" noRot="1" noMove="1" noResize="1" noEditPoints="1" noAdjustHandles="1" noChangeArrowheads="1" noChangeShapeType="1"/>
            </p:cNvSpPr>
            <p:nvPr userDrawn="1"/>
          </p:nvSpPr>
          <p:spPr bwMode="auto">
            <a:xfrm>
              <a:off x="6543" y="297"/>
              <a:ext cx="126" cy="196"/>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9" name="Freeform 6">
              <a:extLst>
                <a:ext uri="{FF2B5EF4-FFF2-40B4-BE49-F238E27FC236}">
                  <a16:creationId xmlns:a16="http://schemas.microsoft.com/office/drawing/2014/main" id="{9552F953-175D-386A-8B43-3F48E377BAB7}"/>
                </a:ext>
              </a:extLst>
            </p:cNvPr>
            <p:cNvSpPr>
              <a:spLocks noGrp="1" noRot="1" noMove="1" noResize="1" noEditPoints="1" noAdjustHandles="1" noChangeArrowheads="1" noChangeShapeType="1"/>
            </p:cNvSpPr>
            <p:nvPr userDrawn="1"/>
          </p:nvSpPr>
          <p:spPr bwMode="auto">
            <a:xfrm>
              <a:off x="6922" y="297"/>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0" name="Freeform 7">
              <a:extLst>
                <a:ext uri="{FF2B5EF4-FFF2-40B4-BE49-F238E27FC236}">
                  <a16:creationId xmlns:a16="http://schemas.microsoft.com/office/drawing/2014/main" id="{B54C6840-6A78-2ADC-CBBE-623AB58C2CF0}"/>
                </a:ext>
              </a:extLst>
            </p:cNvPr>
            <p:cNvSpPr>
              <a:spLocks noGrp="1" noRot="1" noMove="1" noResize="1" noEditPoints="1" noAdjustHandles="1" noChangeArrowheads="1" noChangeShapeType="1"/>
            </p:cNvSpPr>
            <p:nvPr userDrawn="1"/>
          </p:nvSpPr>
          <p:spPr bwMode="auto">
            <a:xfrm>
              <a:off x="6922" y="395"/>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1" name="Freeform 8">
              <a:extLst>
                <a:ext uri="{FF2B5EF4-FFF2-40B4-BE49-F238E27FC236}">
                  <a16:creationId xmlns:a16="http://schemas.microsoft.com/office/drawing/2014/main" id="{733CBD14-C09B-3A13-6345-A04D93BB18B5}"/>
                </a:ext>
              </a:extLst>
            </p:cNvPr>
            <p:cNvSpPr>
              <a:spLocks noGrp="1" noRot="1" noMove="1" noResize="1" noEditPoints="1" noAdjustHandles="1" noChangeArrowheads="1" noChangeShapeType="1"/>
            </p:cNvSpPr>
            <p:nvPr userDrawn="1"/>
          </p:nvSpPr>
          <p:spPr bwMode="auto">
            <a:xfrm>
              <a:off x="7048" y="493"/>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2" name="Freeform 9">
              <a:extLst>
                <a:ext uri="{FF2B5EF4-FFF2-40B4-BE49-F238E27FC236}">
                  <a16:creationId xmlns:a16="http://schemas.microsoft.com/office/drawing/2014/main" id="{66BB80C6-0482-1E37-9206-1B8B1541EB54}"/>
                </a:ext>
              </a:extLst>
            </p:cNvPr>
            <p:cNvSpPr>
              <a:spLocks noGrp="1" noRot="1" noMove="1" noResize="1" noEditPoints="1" noAdjustHandles="1" noChangeArrowheads="1" noChangeShapeType="1"/>
            </p:cNvSpPr>
            <p:nvPr userDrawn="1"/>
          </p:nvSpPr>
          <p:spPr bwMode="auto">
            <a:xfrm>
              <a:off x="7301" y="199"/>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3" name="Freeform 10">
              <a:extLst>
                <a:ext uri="{FF2B5EF4-FFF2-40B4-BE49-F238E27FC236}">
                  <a16:creationId xmlns:a16="http://schemas.microsoft.com/office/drawing/2014/main" id="{3E6F5343-A999-5624-C6B7-F78FEB44666A}"/>
                </a:ext>
              </a:extLst>
            </p:cNvPr>
            <p:cNvSpPr>
              <a:spLocks noGrp="1" noRot="1" noMove="1" noResize="1" noEditPoints="1" noAdjustHandles="1" noChangeArrowheads="1" noChangeShapeType="1"/>
            </p:cNvSpPr>
            <p:nvPr userDrawn="1"/>
          </p:nvSpPr>
          <p:spPr bwMode="auto">
            <a:xfrm>
              <a:off x="7301" y="395"/>
              <a:ext cx="126"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181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4" name="Freeform 11">
              <a:extLst>
                <a:ext uri="{FF2B5EF4-FFF2-40B4-BE49-F238E27FC236}">
                  <a16:creationId xmlns:a16="http://schemas.microsoft.com/office/drawing/2014/main" id="{314FD97D-33E0-454A-CC47-2386610AB0F8}"/>
                </a:ext>
              </a:extLst>
            </p:cNvPr>
            <p:cNvSpPr>
              <a:spLocks noGrp="1" noRot="1" noMove="1" noResize="1" noEditPoints="1" noAdjustHandles="1" noChangeArrowheads="1" noChangeShapeType="1"/>
            </p:cNvSpPr>
            <p:nvPr userDrawn="1"/>
          </p:nvSpPr>
          <p:spPr bwMode="auto">
            <a:xfrm>
              <a:off x="7175" y="592"/>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5" name="Freeform 12">
              <a:extLst>
                <a:ext uri="{FF2B5EF4-FFF2-40B4-BE49-F238E27FC236}">
                  <a16:creationId xmlns:a16="http://schemas.microsoft.com/office/drawing/2014/main" id="{F2FBC8C7-78E7-3C93-6F9F-AC8CE94AF4C3}"/>
                </a:ext>
              </a:extLst>
            </p:cNvPr>
            <p:cNvSpPr>
              <a:spLocks noGrp="1" noRot="1" noMove="1" noResize="1" noEditPoints="1" noAdjustHandles="1" noChangeArrowheads="1" noChangeShapeType="1"/>
            </p:cNvSpPr>
            <p:nvPr userDrawn="1"/>
          </p:nvSpPr>
          <p:spPr bwMode="auto">
            <a:xfrm>
              <a:off x="7301" y="493"/>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6" name="Freeform 13">
              <a:extLst>
                <a:ext uri="{FF2B5EF4-FFF2-40B4-BE49-F238E27FC236}">
                  <a16:creationId xmlns:a16="http://schemas.microsoft.com/office/drawing/2014/main" id="{A9E47805-65D9-4884-F1FA-55E4AD1CE9F4}"/>
                </a:ext>
              </a:extLst>
            </p:cNvPr>
            <p:cNvSpPr>
              <a:spLocks noGrp="1" noRot="1" noMove="1" noResize="1" noEditPoints="1" noAdjustHandles="1" noChangeArrowheads="1" noChangeShapeType="1"/>
            </p:cNvSpPr>
            <p:nvPr userDrawn="1"/>
          </p:nvSpPr>
          <p:spPr bwMode="auto">
            <a:xfrm>
              <a:off x="7175" y="395"/>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7" name="Freeform 14">
              <a:extLst>
                <a:ext uri="{FF2B5EF4-FFF2-40B4-BE49-F238E27FC236}">
                  <a16:creationId xmlns:a16="http://schemas.microsoft.com/office/drawing/2014/main" id="{6C2894F4-2344-F54B-6519-534FC8E2776C}"/>
                </a:ext>
              </a:extLst>
            </p:cNvPr>
            <p:cNvSpPr>
              <a:spLocks noGrp="1" noRot="1" noMove="1" noResize="1" noEditPoints="1" noAdjustHandles="1" noChangeArrowheads="1" noChangeShapeType="1"/>
            </p:cNvSpPr>
            <p:nvPr userDrawn="1"/>
          </p:nvSpPr>
          <p:spPr bwMode="auto">
            <a:xfrm>
              <a:off x="7427" y="395"/>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8" name="Freeform 15">
              <a:extLst>
                <a:ext uri="{FF2B5EF4-FFF2-40B4-BE49-F238E27FC236}">
                  <a16:creationId xmlns:a16="http://schemas.microsoft.com/office/drawing/2014/main" id="{44E227C9-BDB7-F0D5-24C3-3A65A811E6A2}"/>
                </a:ext>
              </a:extLst>
            </p:cNvPr>
            <p:cNvSpPr>
              <a:spLocks noGrp="1" noRot="1" noMove="1" noResize="1" noEditPoints="1" noAdjustHandles="1" noChangeArrowheads="1" noChangeShapeType="1"/>
            </p:cNvSpPr>
            <p:nvPr userDrawn="1"/>
          </p:nvSpPr>
          <p:spPr bwMode="auto">
            <a:xfrm>
              <a:off x="6796" y="493"/>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9" name="Freeform 16">
              <a:extLst>
                <a:ext uri="{FF2B5EF4-FFF2-40B4-BE49-F238E27FC236}">
                  <a16:creationId xmlns:a16="http://schemas.microsoft.com/office/drawing/2014/main" id="{45E8BE4B-7BE0-FB37-B978-5FF289E86874}"/>
                </a:ext>
              </a:extLst>
            </p:cNvPr>
            <p:cNvSpPr>
              <a:spLocks noGrp="1" noRot="1" noMove="1" noResize="1" noEditPoints="1" noAdjustHandles="1" noChangeArrowheads="1" noChangeShapeType="1"/>
            </p:cNvSpPr>
            <p:nvPr userDrawn="1"/>
          </p:nvSpPr>
          <p:spPr bwMode="auto">
            <a:xfrm>
              <a:off x="6669" y="3437"/>
              <a:ext cx="127"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0" name="Freeform 17">
              <a:extLst>
                <a:ext uri="{FF2B5EF4-FFF2-40B4-BE49-F238E27FC236}">
                  <a16:creationId xmlns:a16="http://schemas.microsoft.com/office/drawing/2014/main" id="{B2CB3D5B-D86A-D688-7BF3-AB10DC0EEC61}"/>
                </a:ext>
              </a:extLst>
            </p:cNvPr>
            <p:cNvSpPr>
              <a:spLocks noGrp="1" noRot="1" noMove="1" noResize="1" noEditPoints="1" noAdjustHandles="1" noChangeArrowheads="1" noChangeShapeType="1"/>
            </p:cNvSpPr>
            <p:nvPr userDrawn="1"/>
          </p:nvSpPr>
          <p:spPr bwMode="auto">
            <a:xfrm>
              <a:off x="6417" y="37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1" name="Freeform 18">
              <a:extLst>
                <a:ext uri="{FF2B5EF4-FFF2-40B4-BE49-F238E27FC236}">
                  <a16:creationId xmlns:a16="http://schemas.microsoft.com/office/drawing/2014/main" id="{553B53C3-0F11-67C1-23BB-2BFFEA216F08}"/>
                </a:ext>
              </a:extLst>
            </p:cNvPr>
            <p:cNvSpPr>
              <a:spLocks noGrp="1" noRot="1" noMove="1" noResize="1" noEditPoints="1" noAdjustHandles="1" noChangeArrowheads="1" noChangeShapeType="1"/>
            </p:cNvSpPr>
            <p:nvPr userDrawn="1"/>
          </p:nvSpPr>
          <p:spPr bwMode="auto">
            <a:xfrm>
              <a:off x="6543" y="4026"/>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2" name="Freeform 19">
              <a:extLst>
                <a:ext uri="{FF2B5EF4-FFF2-40B4-BE49-F238E27FC236}">
                  <a16:creationId xmlns:a16="http://schemas.microsoft.com/office/drawing/2014/main" id="{F8066E6D-3B39-98E1-F03F-E59E0DDFEF44}"/>
                </a:ext>
              </a:extLst>
            </p:cNvPr>
            <p:cNvSpPr>
              <a:spLocks noGrp="1" noRot="1" noMove="1" noResize="1" noEditPoints="1" noAdjustHandles="1" noChangeArrowheads="1" noChangeShapeType="1"/>
            </p:cNvSpPr>
            <p:nvPr userDrawn="1"/>
          </p:nvSpPr>
          <p:spPr bwMode="auto">
            <a:xfrm>
              <a:off x="7301" y="3731"/>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3" name="Freeform 20">
              <a:extLst>
                <a:ext uri="{FF2B5EF4-FFF2-40B4-BE49-F238E27FC236}">
                  <a16:creationId xmlns:a16="http://schemas.microsoft.com/office/drawing/2014/main" id="{A562D834-56DD-7957-9CD8-A66DAC45AB96}"/>
                </a:ext>
              </a:extLst>
            </p:cNvPr>
            <p:cNvSpPr>
              <a:spLocks noGrp="1" noRot="1" noMove="1" noResize="1" noEditPoints="1" noAdjustHandles="1" noChangeArrowheads="1" noChangeShapeType="1"/>
            </p:cNvSpPr>
            <p:nvPr userDrawn="1"/>
          </p:nvSpPr>
          <p:spPr bwMode="auto">
            <a:xfrm>
              <a:off x="7427" y="4026"/>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4" name="Freeform 21">
              <a:extLst>
                <a:ext uri="{FF2B5EF4-FFF2-40B4-BE49-F238E27FC236}">
                  <a16:creationId xmlns:a16="http://schemas.microsoft.com/office/drawing/2014/main" id="{C52E87A1-DCAF-6E9F-880F-CB7EA6EE292B}"/>
                </a:ext>
              </a:extLst>
            </p:cNvPr>
            <p:cNvSpPr>
              <a:spLocks noGrp="1" noRot="1" noMove="1" noResize="1" noEditPoints="1" noAdjustHandles="1" noChangeArrowheads="1" noChangeShapeType="1"/>
            </p:cNvSpPr>
            <p:nvPr userDrawn="1"/>
          </p:nvSpPr>
          <p:spPr bwMode="auto">
            <a:xfrm>
              <a:off x="7427" y="3829"/>
              <a:ext cx="127"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5" name="Freeform 22">
              <a:extLst>
                <a:ext uri="{FF2B5EF4-FFF2-40B4-BE49-F238E27FC236}">
                  <a16:creationId xmlns:a16="http://schemas.microsoft.com/office/drawing/2014/main" id="{C4738C08-D5B4-72EB-A589-FEDB73E4B9D0}"/>
                </a:ext>
              </a:extLst>
            </p:cNvPr>
            <p:cNvSpPr>
              <a:spLocks noGrp="1" noRot="1" noMove="1" noResize="1" noEditPoints="1" noAdjustHandles="1" noChangeArrowheads="1" noChangeShapeType="1"/>
            </p:cNvSpPr>
            <p:nvPr userDrawn="1"/>
          </p:nvSpPr>
          <p:spPr bwMode="auto">
            <a:xfrm>
              <a:off x="7301" y="3829"/>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6" name="Freeform 23">
              <a:extLst>
                <a:ext uri="{FF2B5EF4-FFF2-40B4-BE49-F238E27FC236}">
                  <a16:creationId xmlns:a16="http://schemas.microsoft.com/office/drawing/2014/main" id="{42679BBC-F7FC-8088-BFE1-1A32B16E1362}"/>
                </a:ext>
              </a:extLst>
            </p:cNvPr>
            <p:cNvSpPr>
              <a:spLocks noGrp="1" noRot="1" noMove="1" noResize="1" noEditPoints="1" noAdjustHandles="1" noChangeArrowheads="1" noChangeShapeType="1"/>
            </p:cNvSpPr>
            <p:nvPr userDrawn="1"/>
          </p:nvSpPr>
          <p:spPr bwMode="auto">
            <a:xfrm>
              <a:off x="7175" y="412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7" name="Freeform 24">
              <a:extLst>
                <a:ext uri="{FF2B5EF4-FFF2-40B4-BE49-F238E27FC236}">
                  <a16:creationId xmlns:a16="http://schemas.microsoft.com/office/drawing/2014/main" id="{9FBF0433-BB3B-4DE9-44E7-B3B03501B006}"/>
                </a:ext>
              </a:extLst>
            </p:cNvPr>
            <p:cNvSpPr>
              <a:spLocks noGrp="1" noRot="1" noMove="1" noResize="1" noEditPoints="1" noAdjustHandles="1" noChangeArrowheads="1" noChangeShapeType="1"/>
            </p:cNvSpPr>
            <p:nvPr userDrawn="1"/>
          </p:nvSpPr>
          <p:spPr bwMode="auto">
            <a:xfrm>
              <a:off x="7175" y="3927"/>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8" name="Freeform 25">
              <a:extLst>
                <a:ext uri="{FF2B5EF4-FFF2-40B4-BE49-F238E27FC236}">
                  <a16:creationId xmlns:a16="http://schemas.microsoft.com/office/drawing/2014/main" id="{1143FF00-11E8-2C5B-889F-EA772D1A9EF0}"/>
                </a:ext>
              </a:extLst>
            </p:cNvPr>
            <p:cNvSpPr>
              <a:spLocks noGrp="1" noRot="1" noMove="1" noResize="1" noEditPoints="1" noAdjustHandles="1" noChangeArrowheads="1" noChangeShapeType="1"/>
            </p:cNvSpPr>
            <p:nvPr userDrawn="1"/>
          </p:nvSpPr>
          <p:spPr bwMode="auto">
            <a:xfrm>
              <a:off x="7048" y="4026"/>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9" name="Freeform 26">
              <a:extLst>
                <a:ext uri="{FF2B5EF4-FFF2-40B4-BE49-F238E27FC236}">
                  <a16:creationId xmlns:a16="http://schemas.microsoft.com/office/drawing/2014/main" id="{ABFB2E4F-F1B0-76A4-8817-4E7915E19584}"/>
                </a:ext>
              </a:extLst>
            </p:cNvPr>
            <p:cNvSpPr>
              <a:spLocks noGrp="1" noRot="1" noMove="1" noResize="1" noEditPoints="1" noAdjustHandles="1" noChangeArrowheads="1" noChangeShapeType="1"/>
            </p:cNvSpPr>
            <p:nvPr userDrawn="1"/>
          </p:nvSpPr>
          <p:spPr bwMode="auto">
            <a:xfrm>
              <a:off x="6922" y="363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0" name="Freeform 27">
              <a:extLst>
                <a:ext uri="{FF2B5EF4-FFF2-40B4-BE49-F238E27FC236}">
                  <a16:creationId xmlns:a16="http://schemas.microsoft.com/office/drawing/2014/main" id="{9EA64FE7-0391-F33A-63DC-48BC28567AAC}"/>
                </a:ext>
              </a:extLst>
            </p:cNvPr>
            <p:cNvSpPr>
              <a:spLocks noGrp="1" noRot="1" noMove="1" noResize="1" noEditPoints="1" noAdjustHandles="1" noChangeArrowheads="1" noChangeShapeType="1"/>
            </p:cNvSpPr>
            <p:nvPr userDrawn="1"/>
          </p:nvSpPr>
          <p:spPr bwMode="auto">
            <a:xfrm>
              <a:off x="7301" y="3339"/>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1" name="Freeform 28">
              <a:extLst>
                <a:ext uri="{FF2B5EF4-FFF2-40B4-BE49-F238E27FC236}">
                  <a16:creationId xmlns:a16="http://schemas.microsoft.com/office/drawing/2014/main" id="{13B9B80C-DCFA-1815-5C58-BF1DEB053EBA}"/>
                </a:ext>
              </a:extLst>
            </p:cNvPr>
            <p:cNvSpPr>
              <a:spLocks noGrp="1" noRot="1" noMove="1" noResize="1" noEditPoints="1" noAdjustHandles="1" noChangeArrowheads="1" noChangeShapeType="1"/>
            </p:cNvSpPr>
            <p:nvPr userDrawn="1"/>
          </p:nvSpPr>
          <p:spPr bwMode="auto">
            <a:xfrm>
              <a:off x="7427" y="3633"/>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2" name="Freeform 29">
              <a:extLst>
                <a:ext uri="{FF2B5EF4-FFF2-40B4-BE49-F238E27FC236}">
                  <a16:creationId xmlns:a16="http://schemas.microsoft.com/office/drawing/2014/main" id="{43869D74-15BA-A869-D906-40F60BE75387}"/>
                </a:ext>
              </a:extLst>
            </p:cNvPr>
            <p:cNvSpPr>
              <a:spLocks noGrp="1" noRot="1" noMove="1" noResize="1" noEditPoints="1" noAdjustHandles="1" noChangeArrowheads="1" noChangeShapeType="1"/>
            </p:cNvSpPr>
            <p:nvPr userDrawn="1"/>
          </p:nvSpPr>
          <p:spPr bwMode="auto">
            <a:xfrm>
              <a:off x="7427" y="3241"/>
              <a:ext cx="127" cy="196"/>
            </a:xfrm>
            <a:custGeom>
              <a:avLst/>
              <a:gdLst>
                <a:gd name="T0" fmla="*/ 554 w 554"/>
                <a:gd name="T1" fmla="*/ 433 h 865"/>
                <a:gd name="T2" fmla="*/ 0 w 554"/>
                <a:gd name="T3" fmla="*/ 865 h 865"/>
                <a:gd name="T4" fmla="*/ 0 w 554"/>
                <a:gd name="T5" fmla="*/ 433 h 865"/>
                <a:gd name="T6" fmla="*/ 0 w 554"/>
                <a:gd name="T7" fmla="*/ 0 h 865"/>
                <a:gd name="T8" fmla="*/ 554 w 554"/>
                <a:gd name="T9" fmla="*/ 433 h 865"/>
              </a:gdLst>
              <a:ahLst/>
              <a:cxnLst>
                <a:cxn ang="0">
                  <a:pos x="T0" y="T1"/>
                </a:cxn>
                <a:cxn ang="0">
                  <a:pos x="T2" y="T3"/>
                </a:cxn>
                <a:cxn ang="0">
                  <a:pos x="T4" y="T5"/>
                </a:cxn>
                <a:cxn ang="0">
                  <a:pos x="T6" y="T7"/>
                </a:cxn>
                <a:cxn ang="0">
                  <a:pos x="T8" y="T9"/>
                </a:cxn>
              </a:cxnLst>
              <a:rect l="0" t="0" r="r" b="b"/>
              <a:pathLst>
                <a:path w="554" h="865">
                  <a:moveTo>
                    <a:pt x="554" y="433"/>
                  </a:moveTo>
                  <a:lnTo>
                    <a:pt x="0" y="865"/>
                  </a:lnTo>
                  <a:lnTo>
                    <a:pt x="0" y="433"/>
                  </a:lnTo>
                  <a:lnTo>
                    <a:pt x="0" y="0"/>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3" name="Freeform 30">
              <a:extLst>
                <a:ext uri="{FF2B5EF4-FFF2-40B4-BE49-F238E27FC236}">
                  <a16:creationId xmlns:a16="http://schemas.microsoft.com/office/drawing/2014/main" id="{6109D6FE-1606-BC45-F9D6-563235339C21}"/>
                </a:ext>
              </a:extLst>
            </p:cNvPr>
            <p:cNvSpPr>
              <a:spLocks noGrp="1" noRot="1" noMove="1" noResize="1" noEditPoints="1" noAdjustHandles="1" noChangeArrowheads="1" noChangeShapeType="1"/>
            </p:cNvSpPr>
            <p:nvPr userDrawn="1"/>
          </p:nvSpPr>
          <p:spPr bwMode="auto">
            <a:xfrm>
              <a:off x="7427" y="3437"/>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4" name="Freeform 31">
              <a:extLst>
                <a:ext uri="{FF2B5EF4-FFF2-40B4-BE49-F238E27FC236}">
                  <a16:creationId xmlns:a16="http://schemas.microsoft.com/office/drawing/2014/main" id="{F4794727-6706-4605-D8CE-3AD7DEA37177}"/>
                </a:ext>
              </a:extLst>
            </p:cNvPr>
            <p:cNvSpPr>
              <a:spLocks noGrp="1" noRot="1" noMove="1" noResize="1" noEditPoints="1" noAdjustHandles="1" noChangeArrowheads="1" noChangeShapeType="1"/>
            </p:cNvSpPr>
            <p:nvPr userDrawn="1"/>
          </p:nvSpPr>
          <p:spPr bwMode="auto">
            <a:xfrm>
              <a:off x="7048" y="3535"/>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4FBA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5" name="Freeform 32">
              <a:extLst>
                <a:ext uri="{FF2B5EF4-FFF2-40B4-BE49-F238E27FC236}">
                  <a16:creationId xmlns:a16="http://schemas.microsoft.com/office/drawing/2014/main" id="{E22500C9-3FB3-6CC9-491C-2B63A4267512}"/>
                </a:ext>
              </a:extLst>
            </p:cNvPr>
            <p:cNvSpPr>
              <a:spLocks noGrp="1" noRot="1" noMove="1" noResize="1" noEditPoints="1" noAdjustHandles="1" noChangeArrowheads="1" noChangeShapeType="1"/>
            </p:cNvSpPr>
            <p:nvPr userDrawn="1"/>
          </p:nvSpPr>
          <p:spPr bwMode="auto">
            <a:xfrm>
              <a:off x="7301" y="304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6" name="Freeform 33">
              <a:extLst>
                <a:ext uri="{FF2B5EF4-FFF2-40B4-BE49-F238E27FC236}">
                  <a16:creationId xmlns:a16="http://schemas.microsoft.com/office/drawing/2014/main" id="{B1D6CBA6-03A5-3948-A8B2-8C3C7DFDC821}"/>
                </a:ext>
              </a:extLst>
            </p:cNvPr>
            <p:cNvSpPr>
              <a:spLocks noGrp="1" noRot="1" noMove="1" noResize="1" noEditPoints="1" noAdjustHandles="1" noChangeArrowheads="1" noChangeShapeType="1"/>
            </p:cNvSpPr>
            <p:nvPr userDrawn="1"/>
          </p:nvSpPr>
          <p:spPr bwMode="auto">
            <a:xfrm>
              <a:off x="7175" y="35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7" name="Freeform 34">
              <a:extLst>
                <a:ext uri="{FF2B5EF4-FFF2-40B4-BE49-F238E27FC236}">
                  <a16:creationId xmlns:a16="http://schemas.microsoft.com/office/drawing/2014/main" id="{69B805DD-077C-A159-298B-414A720DB6F8}"/>
                </a:ext>
              </a:extLst>
            </p:cNvPr>
            <p:cNvSpPr>
              <a:spLocks noGrp="1" noRot="1" noMove="1" noResize="1" noEditPoints="1" noAdjustHandles="1" noChangeArrowheads="1" noChangeShapeType="1"/>
            </p:cNvSpPr>
            <p:nvPr userDrawn="1"/>
          </p:nvSpPr>
          <p:spPr bwMode="auto">
            <a:xfrm>
              <a:off x="7301" y="3241"/>
              <a:ext cx="126" cy="196"/>
            </a:xfrm>
            <a:custGeom>
              <a:avLst/>
              <a:gdLst>
                <a:gd name="T0" fmla="*/ 0 w 554"/>
                <a:gd name="T1" fmla="*/ 433 h 865"/>
                <a:gd name="T2" fmla="*/ 554 w 554"/>
                <a:gd name="T3" fmla="*/ 865 h 865"/>
                <a:gd name="T4" fmla="*/ 554 w 554"/>
                <a:gd name="T5" fmla="*/ 433 h 865"/>
                <a:gd name="T6" fmla="*/ 554 w 554"/>
                <a:gd name="T7" fmla="*/ 0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865"/>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8" name="Freeform 35">
              <a:extLst>
                <a:ext uri="{FF2B5EF4-FFF2-40B4-BE49-F238E27FC236}">
                  <a16:creationId xmlns:a16="http://schemas.microsoft.com/office/drawing/2014/main" id="{BA68866A-0DFE-41B5-9D88-B39DE9E44DA0}"/>
                </a:ext>
              </a:extLst>
            </p:cNvPr>
            <p:cNvSpPr>
              <a:spLocks noGrp="1" noRot="1" noMove="1" noResize="1" noEditPoints="1" noAdjustHandles="1" noChangeArrowheads="1" noChangeShapeType="1"/>
            </p:cNvSpPr>
            <p:nvPr userDrawn="1"/>
          </p:nvSpPr>
          <p:spPr bwMode="auto">
            <a:xfrm>
              <a:off x="7301" y="314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9" name="Freeform 36">
              <a:extLst>
                <a:ext uri="{FF2B5EF4-FFF2-40B4-BE49-F238E27FC236}">
                  <a16:creationId xmlns:a16="http://schemas.microsoft.com/office/drawing/2014/main" id="{B22C25B8-853E-499A-EAD0-0A7CC68A6D51}"/>
                </a:ext>
              </a:extLst>
            </p:cNvPr>
            <p:cNvSpPr>
              <a:spLocks noGrp="1" noRot="1" noMove="1" noResize="1" noEditPoints="1" noAdjustHandles="1" noChangeArrowheads="1" noChangeShapeType="1"/>
            </p:cNvSpPr>
            <p:nvPr userDrawn="1"/>
          </p:nvSpPr>
          <p:spPr bwMode="auto">
            <a:xfrm>
              <a:off x="7427" y="3143"/>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0" name="Freeform 37">
              <a:extLst>
                <a:ext uri="{FF2B5EF4-FFF2-40B4-BE49-F238E27FC236}">
                  <a16:creationId xmlns:a16="http://schemas.microsoft.com/office/drawing/2014/main" id="{16D23008-B62C-675D-525E-2B94363385AA}"/>
                </a:ext>
              </a:extLst>
            </p:cNvPr>
            <p:cNvSpPr>
              <a:spLocks noGrp="1" noRot="1" noMove="1" noResize="1" noEditPoints="1" noAdjustHandles="1" noChangeArrowheads="1" noChangeShapeType="1"/>
            </p:cNvSpPr>
            <p:nvPr userDrawn="1"/>
          </p:nvSpPr>
          <p:spPr bwMode="auto">
            <a:xfrm>
              <a:off x="7554" y="3731"/>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1" name="Freeform 38">
              <a:extLst>
                <a:ext uri="{FF2B5EF4-FFF2-40B4-BE49-F238E27FC236}">
                  <a16:creationId xmlns:a16="http://schemas.microsoft.com/office/drawing/2014/main" id="{15972985-9803-C10F-116F-2B2AA4CF9181}"/>
                </a:ext>
              </a:extLst>
            </p:cNvPr>
            <p:cNvSpPr>
              <a:spLocks noGrp="1" noRot="1" noMove="1" noResize="1" noEditPoints="1" noAdjustHandles="1" noChangeArrowheads="1" noChangeShapeType="1"/>
            </p:cNvSpPr>
            <p:nvPr userDrawn="1"/>
          </p:nvSpPr>
          <p:spPr bwMode="auto">
            <a:xfrm>
              <a:off x="7175" y="3437"/>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2" name="Freeform 39">
              <a:extLst>
                <a:ext uri="{FF2B5EF4-FFF2-40B4-BE49-F238E27FC236}">
                  <a16:creationId xmlns:a16="http://schemas.microsoft.com/office/drawing/2014/main" id="{79B33183-1E94-B38A-9D2D-A347B12468EB}"/>
                </a:ext>
              </a:extLst>
            </p:cNvPr>
            <p:cNvSpPr>
              <a:spLocks noGrp="1" noRot="1" noMove="1" noResize="1" noEditPoints="1" noAdjustHandles="1" noChangeArrowheads="1" noChangeShapeType="1"/>
            </p:cNvSpPr>
            <p:nvPr userDrawn="1"/>
          </p:nvSpPr>
          <p:spPr bwMode="auto">
            <a:xfrm>
              <a:off x="7048" y="3437"/>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3" name="Freeform 40">
              <a:extLst>
                <a:ext uri="{FF2B5EF4-FFF2-40B4-BE49-F238E27FC236}">
                  <a16:creationId xmlns:a16="http://schemas.microsoft.com/office/drawing/2014/main" id="{8D3B1C9D-10F5-61BF-B56E-ACCB47CEE952}"/>
                </a:ext>
              </a:extLst>
            </p:cNvPr>
            <p:cNvSpPr>
              <a:spLocks noGrp="1" noRot="1" noMove="1" noResize="1" noEditPoints="1" noAdjustHandles="1" noChangeArrowheads="1" noChangeShapeType="1"/>
            </p:cNvSpPr>
            <p:nvPr userDrawn="1"/>
          </p:nvSpPr>
          <p:spPr bwMode="auto">
            <a:xfrm>
              <a:off x="7554" y="3143"/>
              <a:ext cx="126" cy="196"/>
            </a:xfrm>
            <a:custGeom>
              <a:avLst/>
              <a:gdLst>
                <a:gd name="T0" fmla="*/ 0 w 554"/>
                <a:gd name="T1" fmla="*/ 865 h 865"/>
                <a:gd name="T2" fmla="*/ 0 w 554"/>
                <a:gd name="T3" fmla="*/ 433 h 865"/>
                <a:gd name="T4" fmla="*/ 0 w 554"/>
                <a:gd name="T5" fmla="*/ 0 h 865"/>
                <a:gd name="T6" fmla="*/ 554 w 554"/>
                <a:gd name="T7" fmla="*/ 433 h 865"/>
                <a:gd name="T8" fmla="*/ 0 w 554"/>
                <a:gd name="T9" fmla="*/ 865 h 865"/>
              </a:gdLst>
              <a:ahLst/>
              <a:cxnLst>
                <a:cxn ang="0">
                  <a:pos x="T0" y="T1"/>
                </a:cxn>
                <a:cxn ang="0">
                  <a:pos x="T2" y="T3"/>
                </a:cxn>
                <a:cxn ang="0">
                  <a:pos x="T4" y="T5"/>
                </a:cxn>
                <a:cxn ang="0">
                  <a:pos x="T6" y="T7"/>
                </a:cxn>
                <a:cxn ang="0">
                  <a:pos x="T8" y="T9"/>
                </a:cxn>
              </a:cxnLst>
              <a:rect l="0" t="0" r="r" b="b"/>
              <a:pathLst>
                <a:path w="554" h="865">
                  <a:moveTo>
                    <a:pt x="0" y="865"/>
                  </a:moveTo>
                  <a:lnTo>
                    <a:pt x="0" y="433"/>
                  </a:lnTo>
                  <a:lnTo>
                    <a:pt x="0" y="0"/>
                  </a:lnTo>
                  <a:lnTo>
                    <a:pt x="554" y="433"/>
                  </a:lnTo>
                  <a:lnTo>
                    <a:pt x="0" y="865"/>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4" name="Freeform 41">
              <a:extLst>
                <a:ext uri="{FF2B5EF4-FFF2-40B4-BE49-F238E27FC236}">
                  <a16:creationId xmlns:a16="http://schemas.microsoft.com/office/drawing/2014/main" id="{AE5B4840-5986-17EF-8D40-14A5F29BA0A6}"/>
                </a:ext>
              </a:extLst>
            </p:cNvPr>
            <p:cNvSpPr>
              <a:spLocks noGrp="1" noRot="1" noMove="1" noResize="1" noEditPoints="1" noAdjustHandles="1" noChangeArrowheads="1" noChangeShapeType="1"/>
            </p:cNvSpPr>
            <p:nvPr userDrawn="1"/>
          </p:nvSpPr>
          <p:spPr bwMode="auto">
            <a:xfrm>
              <a:off x="7175" y="363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5" name="Freeform 42">
              <a:extLst>
                <a:ext uri="{FF2B5EF4-FFF2-40B4-BE49-F238E27FC236}">
                  <a16:creationId xmlns:a16="http://schemas.microsoft.com/office/drawing/2014/main" id="{46EDEAF7-1AFD-F08E-2851-84E10F7ADCB8}"/>
                </a:ext>
              </a:extLst>
            </p:cNvPr>
            <p:cNvSpPr>
              <a:spLocks noGrp="1" noRot="1" noMove="1" noResize="1" noEditPoints="1" noAdjustHandles="1" noChangeArrowheads="1" noChangeShapeType="1"/>
            </p:cNvSpPr>
            <p:nvPr userDrawn="1"/>
          </p:nvSpPr>
          <p:spPr bwMode="auto">
            <a:xfrm>
              <a:off x="7048" y="3633"/>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6" name="Freeform 43">
              <a:extLst>
                <a:ext uri="{FF2B5EF4-FFF2-40B4-BE49-F238E27FC236}">
                  <a16:creationId xmlns:a16="http://schemas.microsoft.com/office/drawing/2014/main" id="{8A34F9B9-DF09-A08A-9F7D-B9330150DAC6}"/>
                </a:ext>
              </a:extLst>
            </p:cNvPr>
            <p:cNvSpPr>
              <a:spLocks noGrp="1" noRot="1" noMove="1" noResize="1" noEditPoints="1" noAdjustHandles="1" noChangeArrowheads="1" noChangeShapeType="1"/>
            </p:cNvSpPr>
            <p:nvPr userDrawn="1"/>
          </p:nvSpPr>
          <p:spPr bwMode="auto">
            <a:xfrm>
              <a:off x="7048" y="2652"/>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7" name="Freeform 44">
              <a:extLst>
                <a:ext uri="{FF2B5EF4-FFF2-40B4-BE49-F238E27FC236}">
                  <a16:creationId xmlns:a16="http://schemas.microsoft.com/office/drawing/2014/main" id="{12003401-21A9-2888-B968-3DD53CD50774}"/>
                </a:ext>
              </a:extLst>
            </p:cNvPr>
            <p:cNvSpPr>
              <a:spLocks noGrp="1" noRot="1" noMove="1" noResize="1" noEditPoints="1" noAdjustHandles="1" noChangeArrowheads="1" noChangeShapeType="1"/>
            </p:cNvSpPr>
            <p:nvPr userDrawn="1"/>
          </p:nvSpPr>
          <p:spPr bwMode="auto">
            <a:xfrm>
              <a:off x="7175" y="3241"/>
              <a:ext cx="126" cy="196"/>
            </a:xfrm>
            <a:custGeom>
              <a:avLst/>
              <a:gdLst>
                <a:gd name="T0" fmla="*/ 0 w 554"/>
                <a:gd name="T1" fmla="*/ 865 h 865"/>
                <a:gd name="T2" fmla="*/ 0 w 554"/>
                <a:gd name="T3" fmla="*/ 433 h 865"/>
                <a:gd name="T4" fmla="*/ 0 w 554"/>
                <a:gd name="T5" fmla="*/ 0 h 865"/>
                <a:gd name="T6" fmla="*/ 554 w 554"/>
                <a:gd name="T7" fmla="*/ 433 h 865"/>
                <a:gd name="T8" fmla="*/ 0 w 554"/>
                <a:gd name="T9" fmla="*/ 865 h 865"/>
              </a:gdLst>
              <a:ahLst/>
              <a:cxnLst>
                <a:cxn ang="0">
                  <a:pos x="T0" y="T1"/>
                </a:cxn>
                <a:cxn ang="0">
                  <a:pos x="T2" y="T3"/>
                </a:cxn>
                <a:cxn ang="0">
                  <a:pos x="T4" y="T5"/>
                </a:cxn>
                <a:cxn ang="0">
                  <a:pos x="T6" y="T7"/>
                </a:cxn>
                <a:cxn ang="0">
                  <a:pos x="T8" y="T9"/>
                </a:cxn>
              </a:cxnLst>
              <a:rect l="0" t="0" r="r" b="b"/>
              <a:pathLst>
                <a:path w="554" h="865">
                  <a:moveTo>
                    <a:pt x="0" y="865"/>
                  </a:moveTo>
                  <a:lnTo>
                    <a:pt x="0" y="433"/>
                  </a:lnTo>
                  <a:lnTo>
                    <a:pt x="0" y="0"/>
                  </a:lnTo>
                  <a:lnTo>
                    <a:pt x="554" y="433"/>
                  </a:lnTo>
                  <a:lnTo>
                    <a:pt x="0" y="865"/>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8" name="Freeform 45">
              <a:extLst>
                <a:ext uri="{FF2B5EF4-FFF2-40B4-BE49-F238E27FC236}">
                  <a16:creationId xmlns:a16="http://schemas.microsoft.com/office/drawing/2014/main" id="{A087EADD-4373-B9F9-B8A6-D6B24067E4B2}"/>
                </a:ext>
              </a:extLst>
            </p:cNvPr>
            <p:cNvSpPr>
              <a:spLocks noGrp="1" noRot="1" noMove="1" noResize="1" noEditPoints="1" noAdjustHandles="1" noChangeArrowheads="1" noChangeShapeType="1"/>
            </p:cNvSpPr>
            <p:nvPr userDrawn="1"/>
          </p:nvSpPr>
          <p:spPr bwMode="auto">
            <a:xfrm>
              <a:off x="7554" y="4124"/>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9" name="Freeform 46">
              <a:extLst>
                <a:ext uri="{FF2B5EF4-FFF2-40B4-BE49-F238E27FC236}">
                  <a16:creationId xmlns:a16="http://schemas.microsoft.com/office/drawing/2014/main" id="{C9A922FA-DD07-4EEE-5D5C-DD36E381695F}"/>
                </a:ext>
              </a:extLst>
            </p:cNvPr>
            <p:cNvSpPr>
              <a:spLocks noGrp="1" noRot="1" noMove="1" noResize="1" noEditPoints="1" noAdjustHandles="1" noChangeArrowheads="1" noChangeShapeType="1"/>
            </p:cNvSpPr>
            <p:nvPr userDrawn="1"/>
          </p:nvSpPr>
          <p:spPr bwMode="auto">
            <a:xfrm>
              <a:off x="7301" y="2259"/>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0" name="Freeform 47">
              <a:extLst>
                <a:ext uri="{FF2B5EF4-FFF2-40B4-BE49-F238E27FC236}">
                  <a16:creationId xmlns:a16="http://schemas.microsoft.com/office/drawing/2014/main" id="{B86F9ED0-B904-0067-3FB2-33E09BABDDD1}"/>
                </a:ext>
              </a:extLst>
            </p:cNvPr>
            <p:cNvSpPr>
              <a:spLocks noGrp="1" noRot="1" noMove="1" noResize="1" noEditPoints="1" noAdjustHandles="1" noChangeArrowheads="1" noChangeShapeType="1"/>
            </p:cNvSpPr>
            <p:nvPr userDrawn="1"/>
          </p:nvSpPr>
          <p:spPr bwMode="auto">
            <a:xfrm>
              <a:off x="7427" y="3339"/>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1" name="Freeform 48">
              <a:extLst>
                <a:ext uri="{FF2B5EF4-FFF2-40B4-BE49-F238E27FC236}">
                  <a16:creationId xmlns:a16="http://schemas.microsoft.com/office/drawing/2014/main" id="{678C3CDF-4FC1-B60E-09E3-B3CB3BD5E093}"/>
                </a:ext>
              </a:extLst>
            </p:cNvPr>
            <p:cNvSpPr>
              <a:spLocks noGrp="1" noRot="1" noMove="1" noResize="1" noEditPoints="1" noAdjustHandles="1" noChangeArrowheads="1" noChangeShapeType="1"/>
            </p:cNvSpPr>
            <p:nvPr userDrawn="1"/>
          </p:nvSpPr>
          <p:spPr bwMode="auto">
            <a:xfrm>
              <a:off x="6922" y="35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2" name="Freeform 49">
              <a:extLst>
                <a:ext uri="{FF2B5EF4-FFF2-40B4-BE49-F238E27FC236}">
                  <a16:creationId xmlns:a16="http://schemas.microsoft.com/office/drawing/2014/main" id="{4017A85C-CAC4-21B3-A109-96AE6383D171}"/>
                </a:ext>
              </a:extLst>
            </p:cNvPr>
            <p:cNvSpPr>
              <a:spLocks noGrp="1" noRot="1" noMove="1" noResize="1" noEditPoints="1" noAdjustHandles="1" noChangeArrowheads="1" noChangeShapeType="1"/>
            </p:cNvSpPr>
            <p:nvPr userDrawn="1"/>
          </p:nvSpPr>
          <p:spPr bwMode="auto">
            <a:xfrm>
              <a:off x="6922" y="314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3" name="Freeform 50">
              <a:extLst>
                <a:ext uri="{FF2B5EF4-FFF2-40B4-BE49-F238E27FC236}">
                  <a16:creationId xmlns:a16="http://schemas.microsoft.com/office/drawing/2014/main" id="{031B0A30-0BB8-5D9D-EC3F-BAB1A11AA47A}"/>
                </a:ext>
              </a:extLst>
            </p:cNvPr>
            <p:cNvSpPr>
              <a:spLocks noGrp="1" noRot="1" noMove="1" noResize="1" noEditPoints="1" noAdjustHandles="1" noChangeArrowheads="1" noChangeShapeType="1"/>
            </p:cNvSpPr>
            <p:nvPr userDrawn="1"/>
          </p:nvSpPr>
          <p:spPr bwMode="auto">
            <a:xfrm>
              <a:off x="6922" y="37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4" name="Freeform 51">
              <a:extLst>
                <a:ext uri="{FF2B5EF4-FFF2-40B4-BE49-F238E27FC236}">
                  <a16:creationId xmlns:a16="http://schemas.microsoft.com/office/drawing/2014/main" id="{D3116D0D-FBAF-0713-775B-735A0251169E}"/>
                </a:ext>
              </a:extLst>
            </p:cNvPr>
            <p:cNvSpPr>
              <a:spLocks noGrp="1" noRot="1" noMove="1" noResize="1" noEditPoints="1" noAdjustHandles="1" noChangeArrowheads="1" noChangeShapeType="1"/>
            </p:cNvSpPr>
            <p:nvPr userDrawn="1"/>
          </p:nvSpPr>
          <p:spPr bwMode="auto">
            <a:xfrm>
              <a:off x="6796" y="3927"/>
              <a:ext cx="126"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5" name="Freeform 52">
              <a:extLst>
                <a:ext uri="{FF2B5EF4-FFF2-40B4-BE49-F238E27FC236}">
                  <a16:creationId xmlns:a16="http://schemas.microsoft.com/office/drawing/2014/main" id="{DD6AD885-3795-57D4-1E2F-EEFDC6C504C7}"/>
                </a:ext>
              </a:extLst>
            </p:cNvPr>
            <p:cNvSpPr>
              <a:spLocks noGrp="1" noRot="1" noMove="1" noResize="1" noEditPoints="1" noAdjustHandles="1" noChangeArrowheads="1" noChangeShapeType="1"/>
            </p:cNvSpPr>
            <p:nvPr userDrawn="1"/>
          </p:nvSpPr>
          <p:spPr bwMode="auto">
            <a:xfrm>
              <a:off x="6796" y="3829"/>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6" name="Freeform 53">
              <a:extLst>
                <a:ext uri="{FF2B5EF4-FFF2-40B4-BE49-F238E27FC236}">
                  <a16:creationId xmlns:a16="http://schemas.microsoft.com/office/drawing/2014/main" id="{28C5D1DC-981D-98FD-13E4-F3D4B32BB1B6}"/>
                </a:ext>
              </a:extLst>
            </p:cNvPr>
            <p:cNvSpPr>
              <a:spLocks noGrp="1" noRot="1" noMove="1" noResize="1" noEditPoints="1" noAdjustHandles="1" noChangeArrowheads="1" noChangeShapeType="1"/>
            </p:cNvSpPr>
            <p:nvPr userDrawn="1"/>
          </p:nvSpPr>
          <p:spPr bwMode="auto">
            <a:xfrm>
              <a:off x="7554" y="3241"/>
              <a:ext cx="126" cy="196"/>
            </a:xfrm>
            <a:custGeom>
              <a:avLst/>
              <a:gdLst>
                <a:gd name="T0" fmla="*/ 0 w 554"/>
                <a:gd name="T1" fmla="*/ 433 h 865"/>
                <a:gd name="T2" fmla="*/ 554 w 554"/>
                <a:gd name="T3" fmla="*/ 0 h 865"/>
                <a:gd name="T4" fmla="*/ 554 w 554"/>
                <a:gd name="T5" fmla="*/ 433 h 865"/>
                <a:gd name="T6" fmla="*/ 554 w 554"/>
                <a:gd name="T7" fmla="*/ 865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0"/>
                  </a:lnTo>
                  <a:lnTo>
                    <a:pt x="554" y="433"/>
                  </a:lnTo>
                  <a:lnTo>
                    <a:pt x="554" y="865"/>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7" name="Freeform 54">
              <a:extLst>
                <a:ext uri="{FF2B5EF4-FFF2-40B4-BE49-F238E27FC236}">
                  <a16:creationId xmlns:a16="http://schemas.microsoft.com/office/drawing/2014/main" id="{9EC9FB99-FDF2-3EDF-07F1-C1A05FE41A2C}"/>
                </a:ext>
              </a:extLst>
            </p:cNvPr>
            <p:cNvSpPr>
              <a:spLocks noGrp="1" noRot="1" noMove="1" noResize="1" noEditPoints="1" noAdjustHandles="1" noChangeArrowheads="1" noChangeShapeType="1"/>
            </p:cNvSpPr>
            <p:nvPr userDrawn="1"/>
          </p:nvSpPr>
          <p:spPr bwMode="auto">
            <a:xfrm>
              <a:off x="7048" y="3829"/>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8" name="Freeform 55">
              <a:extLst>
                <a:ext uri="{FF2B5EF4-FFF2-40B4-BE49-F238E27FC236}">
                  <a16:creationId xmlns:a16="http://schemas.microsoft.com/office/drawing/2014/main" id="{1607E37F-1DDE-74CA-D679-B49A6E2AC80F}"/>
                </a:ext>
              </a:extLst>
            </p:cNvPr>
            <p:cNvSpPr>
              <a:spLocks noGrp="1" noRot="1" noMove="1" noResize="1" noEditPoints="1" noAdjustHandles="1" noChangeArrowheads="1" noChangeShapeType="1"/>
            </p:cNvSpPr>
            <p:nvPr userDrawn="1"/>
          </p:nvSpPr>
          <p:spPr bwMode="auto">
            <a:xfrm>
              <a:off x="7301" y="353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9" name="Freeform 56">
              <a:extLst>
                <a:ext uri="{FF2B5EF4-FFF2-40B4-BE49-F238E27FC236}">
                  <a16:creationId xmlns:a16="http://schemas.microsoft.com/office/drawing/2014/main" id="{9B1C2FC5-0669-3354-CC2F-8BC8BB6AD15F}"/>
                </a:ext>
              </a:extLst>
            </p:cNvPr>
            <p:cNvSpPr>
              <a:spLocks noGrp="1" noRot="1" noMove="1" noResize="1" noEditPoints="1" noAdjustHandles="1" noChangeArrowheads="1" noChangeShapeType="1"/>
            </p:cNvSpPr>
            <p:nvPr userDrawn="1"/>
          </p:nvSpPr>
          <p:spPr bwMode="auto">
            <a:xfrm>
              <a:off x="7048" y="3339"/>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0" name="Freeform 57">
              <a:extLst>
                <a:ext uri="{FF2B5EF4-FFF2-40B4-BE49-F238E27FC236}">
                  <a16:creationId xmlns:a16="http://schemas.microsoft.com/office/drawing/2014/main" id="{A56E3B5E-CF95-DE57-7A41-E7A8AF41C475}"/>
                </a:ext>
              </a:extLst>
            </p:cNvPr>
            <p:cNvSpPr>
              <a:spLocks noGrp="1" noRot="1" noMove="1" noResize="1" noEditPoints="1" noAdjustHandles="1" noChangeArrowheads="1" noChangeShapeType="1"/>
            </p:cNvSpPr>
            <p:nvPr userDrawn="1"/>
          </p:nvSpPr>
          <p:spPr bwMode="auto">
            <a:xfrm>
              <a:off x="6922" y="4124"/>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1" name="Freeform 58">
              <a:extLst>
                <a:ext uri="{FF2B5EF4-FFF2-40B4-BE49-F238E27FC236}">
                  <a16:creationId xmlns:a16="http://schemas.microsoft.com/office/drawing/2014/main" id="{E9A29E34-9D45-C68D-73A3-346605D79CE2}"/>
                </a:ext>
              </a:extLst>
            </p:cNvPr>
            <p:cNvSpPr>
              <a:spLocks noGrp="1" noRot="1" noMove="1" noResize="1" noEditPoints="1" noAdjustHandles="1" noChangeArrowheads="1" noChangeShapeType="1"/>
            </p:cNvSpPr>
            <p:nvPr userDrawn="1"/>
          </p:nvSpPr>
          <p:spPr bwMode="auto">
            <a:xfrm>
              <a:off x="6669" y="3927"/>
              <a:ext cx="127" cy="197"/>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2" name="Freeform 59">
              <a:extLst>
                <a:ext uri="{FF2B5EF4-FFF2-40B4-BE49-F238E27FC236}">
                  <a16:creationId xmlns:a16="http://schemas.microsoft.com/office/drawing/2014/main" id="{6637A28F-8496-B79D-1AFA-894774191843}"/>
                </a:ext>
              </a:extLst>
            </p:cNvPr>
            <p:cNvSpPr>
              <a:spLocks noGrp="1" noRot="1" noMove="1" noResize="1" noEditPoints="1" noAdjustHandles="1" noChangeArrowheads="1" noChangeShapeType="1"/>
            </p:cNvSpPr>
            <p:nvPr userDrawn="1"/>
          </p:nvSpPr>
          <p:spPr bwMode="auto">
            <a:xfrm>
              <a:off x="6669" y="3731"/>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3" name="Freeform 60">
              <a:extLst>
                <a:ext uri="{FF2B5EF4-FFF2-40B4-BE49-F238E27FC236}">
                  <a16:creationId xmlns:a16="http://schemas.microsoft.com/office/drawing/2014/main" id="{8081E4DF-2234-341E-8EC4-5B8BE6E81294}"/>
                </a:ext>
              </a:extLst>
            </p:cNvPr>
            <p:cNvSpPr>
              <a:spLocks noGrp="1" noRot="1" noMove="1" noResize="1" noEditPoints="1" noAdjustHandles="1" noChangeArrowheads="1" noChangeShapeType="1"/>
            </p:cNvSpPr>
            <p:nvPr userDrawn="1"/>
          </p:nvSpPr>
          <p:spPr bwMode="auto">
            <a:xfrm>
              <a:off x="7427" y="3927"/>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4" name="Freeform 61">
              <a:extLst>
                <a:ext uri="{FF2B5EF4-FFF2-40B4-BE49-F238E27FC236}">
                  <a16:creationId xmlns:a16="http://schemas.microsoft.com/office/drawing/2014/main" id="{D5750C41-3FF8-5210-D5EC-ACDC7BCC1512}"/>
                </a:ext>
              </a:extLst>
            </p:cNvPr>
            <p:cNvSpPr>
              <a:spLocks noGrp="1" noRot="1" noMove="1" noResize="1" noEditPoints="1" noAdjustHandles="1" noChangeArrowheads="1" noChangeShapeType="1"/>
            </p:cNvSpPr>
            <p:nvPr userDrawn="1"/>
          </p:nvSpPr>
          <p:spPr bwMode="auto">
            <a:xfrm>
              <a:off x="7301" y="3927"/>
              <a:ext cx="126"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5" name="Freeform 62">
              <a:extLst>
                <a:ext uri="{FF2B5EF4-FFF2-40B4-BE49-F238E27FC236}">
                  <a16:creationId xmlns:a16="http://schemas.microsoft.com/office/drawing/2014/main" id="{BA753BCB-FC1B-8D96-2E1E-6D69E6B12CAF}"/>
                </a:ext>
              </a:extLst>
            </p:cNvPr>
            <p:cNvSpPr>
              <a:spLocks noGrp="1" noRot="1" noMove="1" noResize="1" noEditPoints="1" noAdjustHandles="1" noChangeArrowheads="1" noChangeShapeType="1"/>
            </p:cNvSpPr>
            <p:nvPr userDrawn="1"/>
          </p:nvSpPr>
          <p:spPr bwMode="auto">
            <a:xfrm>
              <a:off x="7301" y="402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6" name="Freeform 63">
              <a:extLst>
                <a:ext uri="{FF2B5EF4-FFF2-40B4-BE49-F238E27FC236}">
                  <a16:creationId xmlns:a16="http://schemas.microsoft.com/office/drawing/2014/main" id="{D7964652-F202-A137-5B41-CFFF3C272F28}"/>
                </a:ext>
              </a:extLst>
            </p:cNvPr>
            <p:cNvSpPr>
              <a:spLocks noGrp="1" noRot="1" noMove="1" noResize="1" noEditPoints="1" noAdjustHandles="1" noChangeArrowheads="1" noChangeShapeType="1"/>
            </p:cNvSpPr>
            <p:nvPr userDrawn="1"/>
          </p:nvSpPr>
          <p:spPr bwMode="auto">
            <a:xfrm>
              <a:off x="5911" y="3927"/>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pic>
        <p:nvPicPr>
          <p:cNvPr id="23" name="UNIVERSITÄT PADERBORN Logo">
            <a:extLst>
              <a:ext uri="{FF2B5EF4-FFF2-40B4-BE49-F238E27FC236}">
                <a16:creationId xmlns:a16="http://schemas.microsoft.com/office/drawing/2014/main" id="{74AA885A-0DFA-9B08-4A25-5ED9C8436E8D}"/>
              </a:ext>
            </a:extLst>
          </p:cNvPr>
          <p:cNvPicPr>
            <a:picLocks noGrp="1" noRot="1" noChangeAspect="1" noMove="1" noResize="1" noEditPoints="1" noAdjustHandles="1" noChangeArrowheads="1" noChangeShapeType="1" noCrop="1"/>
          </p:cNvPicPr>
          <p:nvPr userDrawn="1"/>
        </p:nvPicPr>
        <p:blipFill>
          <a:blip r:embed="rId2"/>
          <a:srcRect/>
          <a:stretch/>
        </p:blipFill>
        <p:spPr>
          <a:xfrm>
            <a:off x="351364" y="254012"/>
            <a:ext cx="2584799" cy="1052305"/>
          </a:xfrm>
          <a:prstGeom prst="rect">
            <a:avLst/>
          </a:prstGeom>
        </p:spPr>
      </p:pic>
      <p:sp>
        <p:nvSpPr>
          <p:cNvPr id="14" name="Text">
            <a:extLst>
              <a:ext uri="{FF2B5EF4-FFF2-40B4-BE49-F238E27FC236}">
                <a16:creationId xmlns:a16="http://schemas.microsoft.com/office/drawing/2014/main" id="{E171BC48-5C76-4B1B-F20C-D3D1CC11FB46}"/>
              </a:ext>
            </a:extLst>
          </p:cNvPr>
          <p:cNvSpPr>
            <a:spLocks noGrp="1"/>
          </p:cNvSpPr>
          <p:nvPr>
            <p:ph type="body" orient="vert" idx="12" hasCustomPrompt="1"/>
          </p:nvPr>
        </p:nvSpPr>
        <p:spPr>
          <a:xfrm>
            <a:off x="1219200" y="5688013"/>
            <a:ext cx="8548688" cy="684000"/>
          </a:xfrm>
          <a:prstGeom prst="rect">
            <a:avLst/>
          </a:prstGeom>
        </p:spPr>
        <p:txBody>
          <a:bodyPr vert="horz" numCol="1"/>
          <a:lstStyle>
            <a:lvl1pPr marL="0" indent="0">
              <a:lnSpc>
                <a:spcPct val="127000"/>
              </a:lnSpc>
              <a:spcBef>
                <a:spcPts val="0"/>
              </a:spcBef>
              <a:spcAft>
                <a:spcPts val="0"/>
              </a:spcAft>
              <a:buFont typeface="+mj-lt"/>
              <a:buNone/>
              <a:defRPr sz="1600"/>
            </a:lvl1pPr>
            <a:lvl2pPr marL="0" indent="0">
              <a:lnSpc>
                <a:spcPct val="127000"/>
              </a:lnSpc>
              <a:spcBef>
                <a:spcPts val="0"/>
              </a:spcBef>
              <a:spcAft>
                <a:spcPts val="0"/>
              </a:spcAft>
              <a:buFont typeface="+mj-lt"/>
              <a:buNone/>
              <a:defRPr sz="1600"/>
            </a:lvl2pPr>
            <a:lvl3pPr marL="0" indent="0">
              <a:lnSpc>
                <a:spcPct val="127000"/>
              </a:lnSpc>
              <a:spcBef>
                <a:spcPts val="0"/>
              </a:spcBef>
              <a:spcAft>
                <a:spcPts val="0"/>
              </a:spcAft>
              <a:buFont typeface="+mj-lt"/>
              <a:buNone/>
              <a:defRPr sz="1600"/>
            </a:lvl3pPr>
            <a:lvl4pPr marL="0" indent="0">
              <a:lnSpc>
                <a:spcPct val="127000"/>
              </a:lnSpc>
              <a:spcBef>
                <a:spcPts val="0"/>
              </a:spcBef>
              <a:spcAft>
                <a:spcPts val="0"/>
              </a:spcAft>
              <a:buFont typeface="+mj-lt"/>
              <a:buNone/>
              <a:defRPr sz="1600"/>
            </a:lvl4pPr>
            <a:lvl5pPr marL="0" indent="0">
              <a:lnSpc>
                <a:spcPct val="127000"/>
              </a:lnSpc>
              <a:spcBef>
                <a:spcPts val="0"/>
              </a:spcBef>
              <a:spcAft>
                <a:spcPts val="0"/>
              </a:spcAft>
              <a:buFont typeface="+mj-lt"/>
              <a:buNone/>
              <a:defRPr sz="1600"/>
            </a:lvl5pPr>
            <a:lvl6pPr marL="0" indent="0">
              <a:lnSpc>
                <a:spcPct val="127000"/>
              </a:lnSpc>
              <a:spcBef>
                <a:spcPts val="0"/>
              </a:spcBef>
              <a:spcAft>
                <a:spcPts val="0"/>
              </a:spcAft>
              <a:buFont typeface="+mj-lt"/>
              <a:buNone/>
              <a:defRPr sz="1600"/>
            </a:lvl6pPr>
            <a:lvl7pPr marL="0" indent="0">
              <a:lnSpc>
                <a:spcPct val="127000"/>
              </a:lnSpc>
              <a:spcBef>
                <a:spcPts val="0"/>
              </a:spcBef>
              <a:spcAft>
                <a:spcPts val="0"/>
              </a:spcAft>
              <a:buFont typeface="+mj-lt"/>
              <a:buNone/>
              <a:defRPr sz="1600"/>
            </a:lvl7pPr>
            <a:lvl8pPr marL="0" indent="0">
              <a:lnSpc>
                <a:spcPct val="127000"/>
              </a:lnSpc>
              <a:spcBef>
                <a:spcPts val="0"/>
              </a:spcBef>
              <a:spcAft>
                <a:spcPts val="0"/>
              </a:spcAft>
              <a:buFont typeface="+mj-lt"/>
              <a:buNone/>
              <a:defRPr sz="1600"/>
            </a:lvl8pPr>
            <a:lvl9pPr marL="0" indent="0">
              <a:lnSpc>
                <a:spcPct val="127000"/>
              </a:lnSpc>
              <a:spcBef>
                <a:spcPts val="0"/>
              </a:spcBef>
              <a:spcAft>
                <a:spcPts val="0"/>
              </a:spcAft>
              <a:buFont typeface="+mj-lt"/>
              <a:buNone/>
              <a:defRPr sz="1600"/>
            </a:lvl9pPr>
          </a:lstStyle>
          <a:p>
            <a:r>
              <a:rPr lang="de-DE" dirty="0"/>
              <a:t>Akademischer Titel Vorname Nachname Referent*in</a:t>
            </a:r>
            <a:br>
              <a:rPr lang="de-DE" dirty="0"/>
            </a:br>
            <a:r>
              <a:rPr lang="de-DE" dirty="0"/>
              <a:t>XX. Monat 20XX</a:t>
            </a:r>
          </a:p>
        </p:txBody>
      </p:sp>
      <p:sp>
        <p:nvSpPr>
          <p:cNvPr id="3" name="Untertitel">
            <a:extLst>
              <a:ext uri="{FF2B5EF4-FFF2-40B4-BE49-F238E27FC236}">
                <a16:creationId xmlns:a16="http://schemas.microsoft.com/office/drawing/2014/main" id="{D6D4D647-3129-77A4-44F9-D0026D9370B9}"/>
              </a:ext>
            </a:extLst>
          </p:cNvPr>
          <p:cNvSpPr>
            <a:spLocks noGrp="1"/>
          </p:cNvSpPr>
          <p:nvPr>
            <p:ph type="subTitle" idx="1" hasCustomPrompt="1"/>
          </p:nvPr>
        </p:nvSpPr>
        <p:spPr>
          <a:xfrm>
            <a:off x="1219200" y="3803651"/>
            <a:ext cx="8548688" cy="1332000"/>
          </a:xfrm>
          <a:prstGeom prst="rect">
            <a:avLst/>
          </a:prstGeom>
        </p:spPr>
        <p:txBody>
          <a:bodyPr/>
          <a:lstStyle>
            <a:lvl1pPr marL="0" indent="0" algn="l">
              <a:lnSpc>
                <a:spcPct val="100000"/>
              </a:lnSpc>
              <a:spcBef>
                <a:spcPts val="0"/>
              </a:spcBef>
              <a:spcAft>
                <a:spcPts val="0"/>
              </a:spcAft>
              <a:buFont typeface="+mj-lt"/>
              <a:buNone/>
              <a:defRPr sz="2000"/>
            </a:lvl1pPr>
            <a:lvl2pPr marL="0" indent="0" algn="l">
              <a:lnSpc>
                <a:spcPct val="100000"/>
              </a:lnSpc>
              <a:spcBef>
                <a:spcPts val="0"/>
              </a:spcBef>
              <a:spcAft>
                <a:spcPts val="0"/>
              </a:spcAft>
              <a:buFont typeface="+mj-lt"/>
              <a:buNone/>
              <a:defRPr sz="2000"/>
            </a:lvl2pPr>
            <a:lvl3pPr marL="0" indent="0" algn="l">
              <a:lnSpc>
                <a:spcPct val="100000"/>
              </a:lnSpc>
              <a:spcBef>
                <a:spcPts val="0"/>
              </a:spcBef>
              <a:spcAft>
                <a:spcPts val="0"/>
              </a:spcAft>
              <a:buFont typeface="+mj-lt"/>
              <a:buNone/>
              <a:defRPr sz="2000"/>
            </a:lvl3pPr>
            <a:lvl4pPr marL="0" indent="0" algn="l">
              <a:lnSpc>
                <a:spcPct val="100000"/>
              </a:lnSpc>
              <a:spcBef>
                <a:spcPts val="0"/>
              </a:spcBef>
              <a:spcAft>
                <a:spcPts val="0"/>
              </a:spcAft>
              <a:buFont typeface="+mj-lt"/>
              <a:buNone/>
              <a:defRPr sz="2000"/>
            </a:lvl4pPr>
            <a:lvl5pPr marL="0" indent="0" algn="l">
              <a:lnSpc>
                <a:spcPct val="100000"/>
              </a:lnSpc>
              <a:spcBef>
                <a:spcPts val="0"/>
              </a:spcBef>
              <a:spcAft>
                <a:spcPts val="0"/>
              </a:spcAft>
              <a:buFont typeface="+mj-lt"/>
              <a:buNone/>
              <a:defRPr sz="2000"/>
            </a:lvl5pPr>
            <a:lvl6pPr marL="0" indent="0" algn="l">
              <a:lnSpc>
                <a:spcPct val="100000"/>
              </a:lnSpc>
              <a:spcBef>
                <a:spcPts val="0"/>
              </a:spcBef>
              <a:spcAft>
                <a:spcPts val="0"/>
              </a:spcAft>
              <a:buFont typeface="+mj-lt"/>
              <a:buNone/>
              <a:defRPr sz="2000"/>
            </a:lvl6pPr>
            <a:lvl7pPr marL="0" indent="0" algn="l">
              <a:lnSpc>
                <a:spcPct val="100000"/>
              </a:lnSpc>
              <a:spcBef>
                <a:spcPts val="0"/>
              </a:spcBef>
              <a:spcAft>
                <a:spcPts val="0"/>
              </a:spcAft>
              <a:buFont typeface="+mj-lt"/>
              <a:buNone/>
              <a:defRPr sz="2000"/>
            </a:lvl7pPr>
            <a:lvl8pPr marL="0" indent="0" algn="l">
              <a:lnSpc>
                <a:spcPct val="100000"/>
              </a:lnSpc>
              <a:spcBef>
                <a:spcPts val="0"/>
              </a:spcBef>
              <a:spcAft>
                <a:spcPts val="0"/>
              </a:spcAft>
              <a:buFont typeface="+mj-lt"/>
              <a:buNone/>
              <a:defRPr sz="2000"/>
            </a:lvl8pPr>
            <a:lvl9pPr marL="0" indent="0" algn="l">
              <a:lnSpc>
                <a:spcPct val="100000"/>
              </a:lnSpc>
              <a:spcBef>
                <a:spcPts val="0"/>
              </a:spcBef>
              <a:spcAft>
                <a:spcPts val="0"/>
              </a:spcAft>
              <a:buFont typeface="+mj-lt"/>
              <a:buNone/>
              <a:defRPr sz="2000"/>
            </a:lvl9pPr>
          </a:lstStyle>
          <a:p>
            <a:r>
              <a:rPr lang="de-DE" dirty="0"/>
              <a:t>Untertitel und weiterführende Informationen zur Präsentation mit maximal vier Zeilen. Hinweis: Bitte grundsätzlich keine Änderungen im Folienmaster vornehmen. Änderungen der Größe und Position von </a:t>
            </a:r>
            <a:r>
              <a:rPr lang="de-DE" dirty="0" err="1"/>
              <a:t>Textboxen</a:t>
            </a:r>
            <a:r>
              <a:rPr lang="de-DE" dirty="0"/>
              <a:t> sind auf allen Folien zu vermeiden.</a:t>
            </a:r>
          </a:p>
        </p:txBody>
      </p:sp>
      <p:sp>
        <p:nvSpPr>
          <p:cNvPr id="2" name="Titel">
            <a:extLst>
              <a:ext uri="{FF2B5EF4-FFF2-40B4-BE49-F238E27FC236}">
                <a16:creationId xmlns:a16="http://schemas.microsoft.com/office/drawing/2014/main" id="{A59FA09D-AD95-6B5C-EC3F-0EB013E603ED}"/>
              </a:ext>
            </a:extLst>
          </p:cNvPr>
          <p:cNvSpPr>
            <a:spLocks noGrp="1"/>
          </p:cNvSpPr>
          <p:nvPr>
            <p:ph type="ctrTitle" hasCustomPrompt="1"/>
          </p:nvPr>
        </p:nvSpPr>
        <p:spPr>
          <a:xfrm>
            <a:off x="1219200" y="2119591"/>
            <a:ext cx="8548688" cy="1225272"/>
          </a:xfrm>
        </p:spPr>
        <p:txBody>
          <a:bodyPr anchor="b"/>
          <a:lstStyle>
            <a:lvl1pPr algn="l">
              <a:defRPr sz="3500"/>
            </a:lvl1pPr>
          </a:lstStyle>
          <a:p>
            <a:r>
              <a:rPr lang="de-DE" dirty="0"/>
              <a:t>Titel der Präsentation</a:t>
            </a:r>
            <a:br>
              <a:rPr lang="de-DE" dirty="0"/>
            </a:br>
            <a:r>
              <a:rPr lang="de-DE" dirty="0"/>
              <a:t>maximal zwei Zeilen</a:t>
            </a:r>
          </a:p>
        </p:txBody>
      </p:sp>
      <p:sp>
        <p:nvSpPr>
          <p:cNvPr id="107" name="Foliennummer">
            <a:extLst>
              <a:ext uri="{FF2B5EF4-FFF2-40B4-BE49-F238E27FC236}">
                <a16:creationId xmlns:a16="http://schemas.microsoft.com/office/drawing/2014/main" id="{CF6FC899-54C7-4648-87B7-7EBF8CB7F7CD}"/>
              </a:ext>
            </a:extLst>
          </p:cNvPr>
          <p:cNvSpPr>
            <a:spLocks noGrp="1"/>
          </p:cNvSpPr>
          <p:nvPr>
            <p:ph type="sldNum" sz="quarter" idx="11"/>
          </p:nvPr>
        </p:nvSpPr>
        <p:spPr>
          <a:xfrm>
            <a:off x="11089560" y="7200000"/>
            <a:ext cx="504000" cy="185738"/>
          </a:xfrm>
          <a:solidFill>
            <a:srgbClr val="E6E6E6"/>
          </a:solidFill>
        </p:spPr>
        <p:txBody>
          <a:bodyPr/>
          <a:lstStyle>
            <a:lvl1pPr>
              <a:defRPr>
                <a:solidFill>
                  <a:srgbClr val="E6E6E6"/>
                </a:solidFill>
              </a:defRPr>
            </a:lvl1pPr>
          </a:lstStyle>
          <a:p>
            <a:fld id="{11DE32AD-F86D-4804-839F-80A6732D429D}" type="slidenum">
              <a:rPr lang="de-DE" smtClean="0"/>
              <a:pPr/>
              <a:t>‹Nr.›</a:t>
            </a:fld>
            <a:endParaRPr lang="de-DE" dirty="0"/>
          </a:p>
        </p:txBody>
      </p:sp>
      <p:sp>
        <p:nvSpPr>
          <p:cNvPr id="113" name="Fußzeile">
            <a:extLst>
              <a:ext uri="{FF2B5EF4-FFF2-40B4-BE49-F238E27FC236}">
                <a16:creationId xmlns:a16="http://schemas.microsoft.com/office/drawing/2014/main" id="{B4A44446-84B7-4155-95C9-2F8546812BC8}"/>
              </a:ext>
            </a:extLst>
          </p:cNvPr>
          <p:cNvSpPr>
            <a:spLocks noGrp="1"/>
          </p:cNvSpPr>
          <p:nvPr>
            <p:ph type="ftr" sz="quarter" idx="10"/>
          </p:nvPr>
        </p:nvSpPr>
        <p:spPr>
          <a:xfrm>
            <a:off x="421200" y="7200000"/>
            <a:ext cx="25400" cy="185738"/>
          </a:xfrm>
          <a:solidFill>
            <a:srgbClr val="E6E6E6"/>
          </a:solidFill>
        </p:spPr>
        <p:txBody>
          <a:bodyPr/>
          <a:lstStyle>
            <a:lvl1pPr>
              <a:defRPr>
                <a:solidFill>
                  <a:srgbClr val="E6E6E6"/>
                </a:solidFill>
              </a:defRPr>
            </a:lvl1pPr>
          </a:lstStyle>
          <a:p>
            <a:r>
              <a:rPr lang="de-DE"/>
              <a:t>Stabsstelle Bildungsinnovationen und Hochschuldidaktik</a:t>
            </a:r>
            <a:endParaRPr lang="de-DE" dirty="0"/>
          </a:p>
        </p:txBody>
      </p:sp>
    </p:spTree>
    <p:extLst>
      <p:ext uri="{BB962C8B-B14F-4D97-AF65-F5344CB8AC3E}">
        <p14:creationId xmlns:p14="http://schemas.microsoft.com/office/powerpoint/2010/main" val="1951866325"/>
      </p:ext>
    </p:extLst>
  </p:cSld>
  <p:clrMapOvr>
    <a:masterClrMapping/>
  </p:clrMapOvr>
  <p:extLst>
    <p:ext uri="{DCECCB84-F9BA-43D5-87BE-67443E8EF086}">
      <p15:sldGuideLst xmlns:p15="http://schemas.microsoft.com/office/powerpoint/2012/main">
        <p15:guide id="1" orient="horz" pos="2107" userDrawn="1">
          <p15:clr>
            <a:srgbClr val="000000"/>
          </p15:clr>
        </p15:guide>
        <p15:guide id="2" pos="768" userDrawn="1">
          <p15:clr>
            <a:srgbClr val="000000"/>
          </p15:clr>
        </p15:guide>
        <p15:guide id="3" pos="6153" userDrawn="1">
          <p15:clr>
            <a:srgbClr val="000000"/>
          </p15:clr>
        </p15:guide>
        <p15:guide id="4" orient="horz" pos="2396" userDrawn="1">
          <p15:clr>
            <a:srgbClr val="000000"/>
          </p15:clr>
        </p15:guide>
        <p15:guide id="5" orient="horz" pos="3583" userDrawn="1">
          <p15:clr>
            <a:srgbClr val="00000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 / Zwischenüberschrift / 2 Inhalte">
    <p:spTree>
      <p:nvGrpSpPr>
        <p:cNvPr id="1" name=""/>
        <p:cNvGrpSpPr/>
        <p:nvPr/>
      </p:nvGrpSpPr>
      <p:grpSpPr>
        <a:xfrm>
          <a:off x="0" y="0"/>
          <a:ext cx="0" cy="0"/>
          <a:chOff x="0" y="0"/>
          <a:chExt cx="0" cy="0"/>
        </a:xfrm>
      </p:grpSpPr>
      <p:sp>
        <p:nvSpPr>
          <p:cNvPr id="6" name="Foliennummer">
            <a:extLst>
              <a:ext uri="{FF2B5EF4-FFF2-40B4-BE49-F238E27FC236}">
                <a16:creationId xmlns:a16="http://schemas.microsoft.com/office/drawing/2014/main" id="{80EFD3E8-902A-A422-1BF3-651A29EC06E7}"/>
              </a:ext>
            </a:extLst>
          </p:cNvPr>
          <p:cNvSpPr>
            <a:spLocks noGrp="1"/>
          </p:cNvSpPr>
          <p:nvPr>
            <p:ph type="sldNum" sz="quarter" idx="12"/>
          </p:nvPr>
        </p:nvSpPr>
        <p:spPr/>
        <p:txBody>
          <a:bodyPr/>
          <a:lstStyle/>
          <a:p>
            <a:fld id="{E6AA5693-5562-46BF-BAF4-16238AB6C896}" type="slidenum">
              <a:rPr lang="de-DE" smtClean="0"/>
              <a:t>‹Nr.›</a:t>
            </a:fld>
            <a:endParaRPr lang="de-DE"/>
          </a:p>
        </p:txBody>
      </p:sp>
      <p:sp>
        <p:nvSpPr>
          <p:cNvPr id="5" name="Fußzeile">
            <a:extLst>
              <a:ext uri="{FF2B5EF4-FFF2-40B4-BE49-F238E27FC236}">
                <a16:creationId xmlns:a16="http://schemas.microsoft.com/office/drawing/2014/main" id="{FA08B7FC-9E8A-B64A-C66B-B81420371F3E}"/>
              </a:ext>
            </a:extLst>
          </p:cNvPr>
          <p:cNvSpPr>
            <a:spLocks noGrp="1"/>
          </p:cNvSpPr>
          <p:nvPr>
            <p:ph type="ftr" sz="quarter" idx="11"/>
          </p:nvPr>
        </p:nvSpPr>
        <p:spPr/>
        <p:txBody>
          <a:bodyPr/>
          <a:lstStyle>
            <a:lvl1pPr>
              <a:defRPr/>
            </a:lvl1pPr>
          </a:lstStyle>
          <a:p>
            <a:r>
              <a:rPr lang="de-DE"/>
              <a:t>Stabsstelle Bildungsinnovationen und Hochschuldidaktik</a:t>
            </a:r>
            <a:endParaRPr lang="de-DE" dirty="0"/>
          </a:p>
        </p:txBody>
      </p:sp>
      <p:sp>
        <p:nvSpPr>
          <p:cNvPr id="3" name="Inhalt">
            <a:extLst>
              <a:ext uri="{FF2B5EF4-FFF2-40B4-BE49-F238E27FC236}">
                <a16:creationId xmlns:a16="http://schemas.microsoft.com/office/drawing/2014/main" id="{8AE38D0B-4029-C9EE-17E7-3BDA4D5049D2}"/>
              </a:ext>
            </a:extLst>
          </p:cNvPr>
          <p:cNvSpPr>
            <a:spLocks noGrp="1"/>
          </p:cNvSpPr>
          <p:nvPr>
            <p:ph idx="1" hasCustomPrompt="1"/>
          </p:nvPr>
        </p:nvSpPr>
        <p:spPr>
          <a:xfrm>
            <a:off x="422275" y="2276476"/>
            <a:ext cx="5385966" cy="3492500"/>
          </a:xfrm>
        </p:spPr>
        <p:txBody>
          <a:bodyPr/>
          <a:lstStyle/>
          <a:p>
            <a:pPr lvl="0"/>
            <a:r>
              <a:rPr lang="de-DE" dirty="0"/>
              <a:t>Bitte fügen Sie hier Ihren Text ein.</a:t>
            </a:r>
            <a:br>
              <a:rPr lang="de-DE" dirty="0"/>
            </a:br>
            <a:r>
              <a:rPr lang="de-DE" dirty="0"/>
              <a:t>Für weitere Formate nutzen Sie die Listenebenen.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 name="Headline">
            <a:extLst>
              <a:ext uri="{FF2B5EF4-FFF2-40B4-BE49-F238E27FC236}">
                <a16:creationId xmlns:a16="http://schemas.microsoft.com/office/drawing/2014/main" id="{50AE6AE6-8076-8D9A-D6A3-94B9036FCC47}"/>
              </a:ext>
            </a:extLst>
          </p:cNvPr>
          <p:cNvSpPr>
            <a:spLocks noGrp="1"/>
          </p:cNvSpPr>
          <p:nvPr>
            <p:ph type="title" hasCustomPrompt="1"/>
          </p:nvPr>
        </p:nvSpPr>
        <p:spPr>
          <a:xfrm>
            <a:off x="422275" y="1246189"/>
            <a:ext cx="11349038" cy="470851"/>
          </a:xfrm>
        </p:spPr>
        <p:txBody>
          <a:bodyPr/>
          <a:lstStyle>
            <a:lvl1pPr>
              <a:defRPr/>
            </a:lvl1pPr>
          </a:lstStyle>
          <a:p>
            <a:r>
              <a:rPr lang="de-DE" dirty="0"/>
              <a:t>Überschrift maximal eine Zeile</a:t>
            </a:r>
          </a:p>
        </p:txBody>
      </p:sp>
      <p:sp>
        <p:nvSpPr>
          <p:cNvPr id="7" name="Inhalt">
            <a:extLst>
              <a:ext uri="{FF2B5EF4-FFF2-40B4-BE49-F238E27FC236}">
                <a16:creationId xmlns:a16="http://schemas.microsoft.com/office/drawing/2014/main" id="{DFB1A7DA-5859-AEC9-8259-7981FFE0879D}"/>
              </a:ext>
            </a:extLst>
          </p:cNvPr>
          <p:cNvSpPr>
            <a:spLocks noGrp="1"/>
          </p:cNvSpPr>
          <p:nvPr>
            <p:ph idx="13" hasCustomPrompt="1"/>
          </p:nvPr>
        </p:nvSpPr>
        <p:spPr>
          <a:xfrm>
            <a:off x="6385347" y="2276476"/>
            <a:ext cx="5385966" cy="3492500"/>
          </a:xfrm>
        </p:spPr>
        <p:txBody>
          <a:bodyPr/>
          <a:lstStyle/>
          <a:p>
            <a:pPr lvl="0"/>
            <a:r>
              <a:rPr lang="de-DE" dirty="0"/>
              <a:t>Bitte fügen Sie hier Ihren Text ein.</a:t>
            </a:r>
            <a:br>
              <a:rPr lang="de-DE" dirty="0"/>
            </a:br>
            <a:r>
              <a:rPr lang="de-DE" dirty="0"/>
              <a:t>Für weitere Formate nutzen Sie die Listenebenen.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3" name="Textplatzhalter 12">
            <a:extLst>
              <a:ext uri="{FF2B5EF4-FFF2-40B4-BE49-F238E27FC236}">
                <a16:creationId xmlns:a16="http://schemas.microsoft.com/office/drawing/2014/main" id="{3A6906E8-663F-41C8-A182-BBC3D0226557}"/>
              </a:ext>
            </a:extLst>
          </p:cNvPr>
          <p:cNvSpPr>
            <a:spLocks noGrp="1"/>
          </p:cNvSpPr>
          <p:nvPr>
            <p:ph type="body" sz="quarter" idx="14" hasCustomPrompt="1"/>
          </p:nvPr>
        </p:nvSpPr>
        <p:spPr>
          <a:xfrm>
            <a:off x="420688" y="1823617"/>
            <a:ext cx="5395912" cy="406558"/>
          </a:xfrm>
        </p:spPr>
        <p:txBody>
          <a:bodyPr/>
          <a:lstStyle>
            <a:lvl1pPr>
              <a:defRPr sz="2000" b="1">
                <a:solidFill>
                  <a:schemeClr val="tx2"/>
                </a:solidFill>
              </a:defRPr>
            </a:lvl1pPr>
          </a:lstStyle>
          <a:p>
            <a:pPr lvl="0"/>
            <a:r>
              <a:rPr lang="de-DE" dirty="0"/>
              <a:t>Zwischenüberschrift</a:t>
            </a:r>
          </a:p>
        </p:txBody>
      </p:sp>
      <p:sp>
        <p:nvSpPr>
          <p:cNvPr id="14" name="Textplatzhalter 12">
            <a:extLst>
              <a:ext uri="{FF2B5EF4-FFF2-40B4-BE49-F238E27FC236}">
                <a16:creationId xmlns:a16="http://schemas.microsoft.com/office/drawing/2014/main" id="{CAACC54D-6A2C-475F-806A-615D5D4F7BEF}"/>
              </a:ext>
            </a:extLst>
          </p:cNvPr>
          <p:cNvSpPr>
            <a:spLocks noGrp="1"/>
          </p:cNvSpPr>
          <p:nvPr>
            <p:ph type="body" sz="quarter" idx="15" hasCustomPrompt="1"/>
          </p:nvPr>
        </p:nvSpPr>
        <p:spPr>
          <a:xfrm>
            <a:off x="6381650" y="1823617"/>
            <a:ext cx="5395912" cy="406558"/>
          </a:xfrm>
        </p:spPr>
        <p:txBody>
          <a:bodyPr/>
          <a:lstStyle>
            <a:lvl1pPr>
              <a:defRPr sz="2000" b="1">
                <a:solidFill>
                  <a:schemeClr val="tx2"/>
                </a:solidFill>
              </a:defRPr>
            </a:lvl1pPr>
          </a:lstStyle>
          <a:p>
            <a:pPr lvl="0"/>
            <a:r>
              <a:rPr lang="de-DE" dirty="0"/>
              <a:t>Zwischenüberschrift</a:t>
            </a:r>
          </a:p>
        </p:txBody>
      </p:sp>
    </p:spTree>
    <p:extLst>
      <p:ext uri="{BB962C8B-B14F-4D97-AF65-F5344CB8AC3E}">
        <p14:creationId xmlns:p14="http://schemas.microsoft.com/office/powerpoint/2010/main" val="545114165"/>
      </p:ext>
    </p:extLst>
  </p:cSld>
  <p:clrMapOvr>
    <a:masterClrMapping/>
  </p:clrMapOvr>
  <p:extLst>
    <p:ext uri="{DCECCB84-F9BA-43D5-87BE-67443E8EF086}">
      <p15:sldGuideLst xmlns:p15="http://schemas.microsoft.com/office/powerpoint/2012/main">
        <p15:guide id="1" orient="horz" pos="3634">
          <p15:clr>
            <a:srgbClr val="000000"/>
          </p15:clr>
        </p15:guide>
        <p15:guide id="2" pos="7415">
          <p15:clr>
            <a:srgbClr val="000000"/>
          </p15:clr>
        </p15:guide>
        <p15:guide id="3" pos="266">
          <p15:clr>
            <a:srgbClr val="000000"/>
          </p15:clr>
        </p15:guide>
        <p15:guide id="4" orient="horz" pos="1434" userDrawn="1">
          <p15:clr>
            <a:srgbClr val="000000"/>
          </p15:clr>
        </p15:guide>
        <p15:guide id="5" orient="horz" pos="785">
          <p15:clr>
            <a:srgbClr val="000000"/>
          </p15:clr>
        </p15:guide>
        <p15:guide id="6" pos="4021">
          <p15:clr>
            <a:srgbClr val="000000"/>
          </p15:clr>
        </p15:guide>
        <p15:guide id="7" pos="3659">
          <p15:clr>
            <a:srgbClr val="00000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line / Text / Bild">
    <p:spTree>
      <p:nvGrpSpPr>
        <p:cNvPr id="1" name=""/>
        <p:cNvGrpSpPr/>
        <p:nvPr/>
      </p:nvGrpSpPr>
      <p:grpSpPr>
        <a:xfrm>
          <a:off x="0" y="0"/>
          <a:ext cx="0" cy="0"/>
          <a:chOff x="0" y="0"/>
          <a:chExt cx="0" cy="0"/>
        </a:xfrm>
      </p:grpSpPr>
      <p:grpSp>
        <p:nvGrpSpPr>
          <p:cNvPr id="3" name="Regieanweisungen Bilder">
            <a:extLst>
              <a:ext uri="{FF2B5EF4-FFF2-40B4-BE49-F238E27FC236}">
                <a16:creationId xmlns:a16="http://schemas.microsoft.com/office/drawing/2014/main" id="{591D2E67-B5C0-3EF5-7942-7B0DD1801A0C}"/>
              </a:ext>
            </a:extLst>
          </p:cNvPr>
          <p:cNvGrpSpPr/>
          <p:nvPr userDrawn="1"/>
        </p:nvGrpSpPr>
        <p:grpSpPr>
          <a:xfrm>
            <a:off x="12348000" y="2232000"/>
            <a:ext cx="1908000" cy="2152480"/>
            <a:chOff x="12348000" y="1295998"/>
            <a:chExt cx="1908000" cy="2152480"/>
          </a:xfrm>
        </p:grpSpPr>
        <p:sp>
          <p:nvSpPr>
            <p:cNvPr id="7" name="Bild austauschen">
              <a:extLst>
                <a:ext uri="{FF2B5EF4-FFF2-40B4-BE49-F238E27FC236}">
                  <a16:creationId xmlns:a16="http://schemas.microsoft.com/office/drawing/2014/main" id="{161F0C32-A7B9-F6AA-1EDE-39802CAF56EA}"/>
                </a:ext>
              </a:extLst>
            </p:cNvPr>
            <p:cNvSpPr txBox="1"/>
            <p:nvPr userDrawn="1"/>
          </p:nvSpPr>
          <p:spPr>
            <a:xfrm rot="10800000" flipH="1" flipV="1">
              <a:off x="12348000" y="2447998"/>
              <a:ext cx="1908000" cy="100048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Bild austauschen:</a:t>
              </a:r>
              <a:br>
                <a:rPr lang="de-DE" sz="1000" b="0" baseline="0" dirty="0">
                  <a:solidFill>
                    <a:schemeClr val="tx1"/>
                  </a:solidFill>
                  <a:latin typeface="+mn-lt"/>
                </a:rPr>
              </a:br>
              <a:r>
                <a:rPr lang="de-DE" sz="1000" b="0" baseline="0" dirty="0">
                  <a:solidFill>
                    <a:schemeClr val="tx1"/>
                  </a:solidFill>
                  <a:latin typeface="+mn-lt"/>
                </a:rPr>
                <a:t>Das </a:t>
              </a:r>
              <a:r>
                <a:rPr lang="de-DE" sz="1000" b="1" baseline="0" dirty="0">
                  <a:solidFill>
                    <a:schemeClr val="tx1"/>
                  </a:solidFill>
                  <a:latin typeface="+mn-lt"/>
                </a:rPr>
                <a:t>platzierte Foto </a:t>
              </a:r>
              <a:r>
                <a:rPr lang="de-DE" sz="1000" b="0" baseline="0" dirty="0">
                  <a:solidFill>
                    <a:schemeClr val="tx1"/>
                  </a:solidFill>
                  <a:latin typeface="+mn-lt"/>
                </a:rPr>
                <a:t>zunächst </a:t>
              </a:r>
              <a:r>
                <a:rPr lang="de-DE" sz="1000" b="1" baseline="0" dirty="0">
                  <a:solidFill>
                    <a:schemeClr val="tx1"/>
                  </a:solidFill>
                  <a:latin typeface="+mn-lt"/>
                </a:rPr>
                <a:t>löschen</a:t>
              </a:r>
              <a:r>
                <a:rPr lang="de-DE" sz="1000" b="0" baseline="0" dirty="0">
                  <a:solidFill>
                    <a:schemeClr val="tx1"/>
                  </a:solidFill>
                  <a:latin typeface="+mn-lt"/>
                </a:rPr>
                <a:t>. Anschließend per Drag-and-Drop oder über den Bildbutton ein neues Bild einfügen.</a:t>
              </a:r>
            </a:p>
          </p:txBody>
        </p:sp>
        <p:sp>
          <p:nvSpPr>
            <p:cNvPr id="8" name="Bildausschnitt">
              <a:extLst>
                <a:ext uri="{FF2B5EF4-FFF2-40B4-BE49-F238E27FC236}">
                  <a16:creationId xmlns:a16="http://schemas.microsoft.com/office/drawing/2014/main" id="{8507CB38-6E12-E88F-43C9-E26582DAFCF2}"/>
                </a:ext>
              </a:extLst>
            </p:cNvPr>
            <p:cNvSpPr txBox="1"/>
            <p:nvPr userDrawn="1"/>
          </p:nvSpPr>
          <p:spPr>
            <a:xfrm rot="10800000" flipH="1" flipV="1">
              <a:off x="12348000" y="1799998"/>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Bildausschnitt anpassen:</a:t>
              </a:r>
              <a:br>
                <a:rPr lang="de-DE" sz="1000" b="0" baseline="0" dirty="0">
                  <a:solidFill>
                    <a:schemeClr val="tx1"/>
                  </a:solidFill>
                  <a:latin typeface="+mn-lt"/>
                </a:rPr>
              </a:br>
              <a:r>
                <a:rPr lang="de-DE" sz="1000" b="1" baseline="0" dirty="0">
                  <a:solidFill>
                    <a:schemeClr val="tx1"/>
                  </a:solidFill>
                  <a:latin typeface="+mn-lt"/>
                </a:rPr>
                <a:t>Format &gt; Größe &gt; Zuschneiden</a:t>
              </a:r>
            </a:p>
          </p:txBody>
        </p:sp>
        <p:sp>
          <p:nvSpPr>
            <p:cNvPr id="10" name="Bildausschnitt">
              <a:extLst>
                <a:ext uri="{FF2B5EF4-FFF2-40B4-BE49-F238E27FC236}">
                  <a16:creationId xmlns:a16="http://schemas.microsoft.com/office/drawing/2014/main" id="{4C94EE61-D4D8-240E-01DB-6C0B7F7A3A2D}"/>
                </a:ext>
              </a:extLst>
            </p:cNvPr>
            <p:cNvSpPr txBox="1"/>
            <p:nvPr userDrawn="1"/>
          </p:nvSpPr>
          <p:spPr>
            <a:xfrm rot="10800000" flipH="1" flipV="1">
              <a:off x="12348000" y="1295998"/>
              <a:ext cx="1908000" cy="432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Bild per Drag-and-Drop oder über den Button einfügen.</a:t>
              </a:r>
            </a:p>
          </p:txBody>
        </p:sp>
      </p:grpSp>
      <p:sp>
        <p:nvSpPr>
          <p:cNvPr id="6" name="Foliennummer">
            <a:extLst>
              <a:ext uri="{FF2B5EF4-FFF2-40B4-BE49-F238E27FC236}">
                <a16:creationId xmlns:a16="http://schemas.microsoft.com/office/drawing/2014/main" id="{80EFD3E8-902A-A422-1BF3-651A29EC06E7}"/>
              </a:ext>
            </a:extLst>
          </p:cNvPr>
          <p:cNvSpPr>
            <a:spLocks noGrp="1"/>
          </p:cNvSpPr>
          <p:nvPr>
            <p:ph type="sldNum" sz="quarter" idx="12"/>
          </p:nvPr>
        </p:nvSpPr>
        <p:spPr/>
        <p:txBody>
          <a:bodyPr/>
          <a:lstStyle/>
          <a:p>
            <a:fld id="{E6AA5693-5562-46BF-BAF4-16238AB6C896}" type="slidenum">
              <a:rPr lang="de-DE" smtClean="0"/>
              <a:t>‹Nr.›</a:t>
            </a:fld>
            <a:endParaRPr lang="de-DE"/>
          </a:p>
        </p:txBody>
      </p:sp>
      <p:sp>
        <p:nvSpPr>
          <p:cNvPr id="5" name="Fußzeile">
            <a:extLst>
              <a:ext uri="{FF2B5EF4-FFF2-40B4-BE49-F238E27FC236}">
                <a16:creationId xmlns:a16="http://schemas.microsoft.com/office/drawing/2014/main" id="{FA08B7FC-9E8A-B64A-C66B-B81420371F3E}"/>
              </a:ext>
            </a:extLst>
          </p:cNvPr>
          <p:cNvSpPr>
            <a:spLocks noGrp="1"/>
          </p:cNvSpPr>
          <p:nvPr>
            <p:ph type="ftr" sz="quarter" idx="11"/>
          </p:nvPr>
        </p:nvSpPr>
        <p:spPr/>
        <p:txBody>
          <a:bodyPr/>
          <a:lstStyle>
            <a:lvl1pPr>
              <a:defRPr/>
            </a:lvl1pPr>
          </a:lstStyle>
          <a:p>
            <a:r>
              <a:rPr lang="de-DE"/>
              <a:t>Stabsstelle Bildungsinnovationen und Hochschuldidaktik</a:t>
            </a:r>
            <a:endParaRPr lang="de-DE" dirty="0"/>
          </a:p>
        </p:txBody>
      </p:sp>
      <p:sp>
        <p:nvSpPr>
          <p:cNvPr id="11" name="Bildunterzeile">
            <a:extLst>
              <a:ext uri="{FF2B5EF4-FFF2-40B4-BE49-F238E27FC236}">
                <a16:creationId xmlns:a16="http://schemas.microsoft.com/office/drawing/2014/main" id="{4C5AA25F-CBBB-E710-915B-760807FC3EA0}"/>
              </a:ext>
            </a:extLst>
          </p:cNvPr>
          <p:cNvSpPr>
            <a:spLocks noGrp="1"/>
          </p:cNvSpPr>
          <p:nvPr>
            <p:ph type="body" orient="vert" idx="14" hasCustomPrompt="1"/>
          </p:nvPr>
        </p:nvSpPr>
        <p:spPr>
          <a:xfrm>
            <a:off x="6407150" y="5437188"/>
            <a:ext cx="5183188" cy="512762"/>
          </a:xfrm>
          <a:prstGeom prst="rect">
            <a:avLst/>
          </a:prstGeom>
        </p:spPr>
        <p:txBody>
          <a:bodyPr vert="horz" numCol="1"/>
          <a:lstStyle>
            <a:lvl1pPr marL="0" indent="0">
              <a:lnSpc>
                <a:spcPct val="100000"/>
              </a:lnSpc>
              <a:spcBef>
                <a:spcPts val="0"/>
              </a:spcBef>
              <a:spcAft>
                <a:spcPts val="0"/>
              </a:spcAft>
              <a:buFont typeface="+mj-lt"/>
              <a:buNone/>
              <a:defRPr sz="1400">
                <a:latin typeface="+mj-lt"/>
              </a:defRPr>
            </a:lvl1pPr>
            <a:lvl2pPr marL="0" indent="0">
              <a:lnSpc>
                <a:spcPct val="100000"/>
              </a:lnSpc>
              <a:spcBef>
                <a:spcPts val="0"/>
              </a:spcBef>
              <a:spcAft>
                <a:spcPts val="0"/>
              </a:spcAft>
              <a:buFont typeface="+mj-lt"/>
              <a:buNone/>
              <a:defRPr sz="1400">
                <a:latin typeface="+mj-lt"/>
              </a:defRPr>
            </a:lvl2pPr>
            <a:lvl3pPr marL="0" indent="0">
              <a:lnSpc>
                <a:spcPct val="100000"/>
              </a:lnSpc>
              <a:spcBef>
                <a:spcPts val="0"/>
              </a:spcBef>
              <a:spcAft>
                <a:spcPts val="0"/>
              </a:spcAft>
              <a:buFont typeface="+mj-lt"/>
              <a:buNone/>
              <a:defRPr sz="1400">
                <a:latin typeface="+mj-lt"/>
              </a:defRPr>
            </a:lvl3pPr>
            <a:lvl4pPr marL="0" indent="0">
              <a:lnSpc>
                <a:spcPct val="100000"/>
              </a:lnSpc>
              <a:spcBef>
                <a:spcPts val="0"/>
              </a:spcBef>
              <a:spcAft>
                <a:spcPts val="0"/>
              </a:spcAft>
              <a:buFont typeface="+mj-lt"/>
              <a:buNone/>
              <a:defRPr sz="1400">
                <a:latin typeface="+mj-lt"/>
              </a:defRPr>
            </a:lvl4pPr>
            <a:lvl5pPr marL="0" indent="0">
              <a:lnSpc>
                <a:spcPct val="100000"/>
              </a:lnSpc>
              <a:spcBef>
                <a:spcPts val="0"/>
              </a:spcBef>
              <a:spcAft>
                <a:spcPts val="0"/>
              </a:spcAft>
              <a:buFont typeface="+mj-lt"/>
              <a:buNone/>
              <a:defRPr sz="1400">
                <a:latin typeface="+mj-lt"/>
              </a:defRPr>
            </a:lvl5pPr>
            <a:lvl6pPr marL="0" indent="0">
              <a:lnSpc>
                <a:spcPct val="100000"/>
              </a:lnSpc>
              <a:spcBef>
                <a:spcPts val="0"/>
              </a:spcBef>
              <a:spcAft>
                <a:spcPts val="0"/>
              </a:spcAft>
              <a:buFont typeface="+mj-lt"/>
              <a:buNone/>
              <a:defRPr sz="1400">
                <a:latin typeface="+mj-lt"/>
              </a:defRPr>
            </a:lvl6pPr>
            <a:lvl7pPr marL="0" indent="0">
              <a:lnSpc>
                <a:spcPct val="100000"/>
              </a:lnSpc>
              <a:spcBef>
                <a:spcPts val="0"/>
              </a:spcBef>
              <a:spcAft>
                <a:spcPts val="0"/>
              </a:spcAft>
              <a:buFont typeface="+mj-lt"/>
              <a:buNone/>
              <a:defRPr sz="1400">
                <a:latin typeface="+mj-lt"/>
              </a:defRPr>
            </a:lvl7pPr>
            <a:lvl8pPr marL="0" indent="0">
              <a:lnSpc>
                <a:spcPct val="100000"/>
              </a:lnSpc>
              <a:spcBef>
                <a:spcPts val="0"/>
              </a:spcBef>
              <a:spcAft>
                <a:spcPts val="0"/>
              </a:spcAft>
              <a:buFont typeface="+mj-lt"/>
              <a:buNone/>
              <a:defRPr sz="1400">
                <a:latin typeface="+mj-lt"/>
              </a:defRPr>
            </a:lvl8pPr>
            <a:lvl9pPr marL="0" indent="0">
              <a:lnSpc>
                <a:spcPct val="100000"/>
              </a:lnSpc>
              <a:spcBef>
                <a:spcPts val="0"/>
              </a:spcBef>
              <a:spcAft>
                <a:spcPts val="0"/>
              </a:spcAft>
              <a:buFont typeface="+mj-lt"/>
              <a:buNone/>
              <a:defRPr sz="1400">
                <a:latin typeface="+mj-lt"/>
              </a:defRPr>
            </a:lvl9pPr>
          </a:lstStyle>
          <a:p>
            <a:r>
              <a:rPr lang="de-DE" dirty="0"/>
              <a:t>Platz für Bildunterzeile</a:t>
            </a:r>
            <a:br>
              <a:rPr lang="de-DE" dirty="0"/>
            </a:br>
            <a:r>
              <a:rPr lang="de-DE" dirty="0"/>
              <a:t>max. zwei Zeilen</a:t>
            </a:r>
          </a:p>
        </p:txBody>
      </p:sp>
      <p:sp>
        <p:nvSpPr>
          <p:cNvPr id="9" name="Bild">
            <a:extLst>
              <a:ext uri="{FF2B5EF4-FFF2-40B4-BE49-F238E27FC236}">
                <a16:creationId xmlns:a16="http://schemas.microsoft.com/office/drawing/2014/main" id="{DC51194B-2747-2A9B-FC2F-99A61372D3D5}"/>
              </a:ext>
            </a:extLst>
          </p:cNvPr>
          <p:cNvSpPr>
            <a:spLocks noGrp="1"/>
          </p:cNvSpPr>
          <p:nvPr>
            <p:ph type="pic" sz="quarter" idx="13" hasCustomPrompt="1"/>
          </p:nvPr>
        </p:nvSpPr>
        <p:spPr>
          <a:xfrm>
            <a:off x="6407149" y="1952625"/>
            <a:ext cx="5183189" cy="3348038"/>
          </a:xfrm>
          <a:solidFill>
            <a:schemeClr val="bg1">
              <a:lumMod val="95000"/>
            </a:schemeClr>
          </a:solidFill>
        </p:spPr>
        <p:txBody>
          <a:bodyPr anchor="ctr" anchorCtr="0"/>
          <a:lstStyle>
            <a:lvl1pPr algn="ctr">
              <a:defRPr/>
            </a:lvl1pPr>
          </a:lstStyle>
          <a:p>
            <a:r>
              <a:rPr lang="de-DE" dirty="0"/>
              <a:t>Bild einfügen</a:t>
            </a:r>
          </a:p>
        </p:txBody>
      </p:sp>
      <p:sp>
        <p:nvSpPr>
          <p:cNvPr id="4" name="Text">
            <a:extLst>
              <a:ext uri="{FF2B5EF4-FFF2-40B4-BE49-F238E27FC236}">
                <a16:creationId xmlns:a16="http://schemas.microsoft.com/office/drawing/2014/main" id="{B7447F73-5FB5-3941-EA01-93DBF96CC69C}"/>
              </a:ext>
            </a:extLst>
          </p:cNvPr>
          <p:cNvSpPr>
            <a:spLocks noGrp="1"/>
          </p:cNvSpPr>
          <p:nvPr>
            <p:ph type="body" orient="vert" idx="1" hasCustomPrompt="1"/>
          </p:nvPr>
        </p:nvSpPr>
        <p:spPr>
          <a:xfrm>
            <a:off x="422275" y="1952626"/>
            <a:ext cx="5434926" cy="3997324"/>
          </a:xfrm>
          <a:prstGeom prst="rect">
            <a:avLst/>
          </a:prstGeom>
        </p:spPr>
        <p:txBody>
          <a:bodyPr vert="horz" numCol="1"/>
          <a:lstStyle/>
          <a:p>
            <a:pPr lvl="0"/>
            <a:r>
              <a:rPr lang="de-DE" dirty="0"/>
              <a:t>Bitte fügen Sie hier Ihren Text ein.</a:t>
            </a:r>
            <a:br>
              <a:rPr lang="de-DE" dirty="0"/>
            </a:br>
            <a:r>
              <a:rPr lang="de-DE" dirty="0"/>
              <a:t>Für weitere Formate nutzen Sie die Listenebenen.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 name="Headline">
            <a:extLst>
              <a:ext uri="{FF2B5EF4-FFF2-40B4-BE49-F238E27FC236}">
                <a16:creationId xmlns:a16="http://schemas.microsoft.com/office/drawing/2014/main" id="{50AE6AE6-8076-8D9A-D6A3-94B9036FCC47}"/>
              </a:ext>
            </a:extLst>
          </p:cNvPr>
          <p:cNvSpPr>
            <a:spLocks noGrp="1"/>
          </p:cNvSpPr>
          <p:nvPr>
            <p:ph type="title" hasCustomPrompt="1"/>
          </p:nvPr>
        </p:nvSpPr>
        <p:spPr>
          <a:xfrm>
            <a:off x="422275" y="1246189"/>
            <a:ext cx="11168063" cy="468000"/>
          </a:xfrm>
        </p:spPr>
        <p:txBody>
          <a:bodyPr/>
          <a:lstStyle>
            <a:lvl1pPr>
              <a:defRPr/>
            </a:lvl1pPr>
          </a:lstStyle>
          <a:p>
            <a:r>
              <a:rPr lang="de-DE" dirty="0"/>
              <a:t>Überschrift maximal eine Zeile</a:t>
            </a:r>
          </a:p>
        </p:txBody>
      </p:sp>
    </p:spTree>
    <p:extLst>
      <p:ext uri="{BB962C8B-B14F-4D97-AF65-F5344CB8AC3E}">
        <p14:creationId xmlns:p14="http://schemas.microsoft.com/office/powerpoint/2010/main" val="452664657"/>
      </p:ext>
    </p:extLst>
  </p:cSld>
  <p:clrMapOvr>
    <a:masterClrMapping/>
  </p:clrMapOvr>
  <p:extLst>
    <p:ext uri="{DCECCB84-F9BA-43D5-87BE-67443E8EF086}">
      <p15:sldGuideLst xmlns:p15="http://schemas.microsoft.com/office/powerpoint/2012/main">
        <p15:guide id="1" orient="horz" pos="3748" userDrawn="1">
          <p15:clr>
            <a:srgbClr val="000000"/>
          </p15:clr>
        </p15:guide>
        <p15:guide id="2" pos="7415">
          <p15:clr>
            <a:srgbClr val="000000"/>
          </p15:clr>
        </p15:guide>
        <p15:guide id="3" pos="266">
          <p15:clr>
            <a:srgbClr val="000000"/>
          </p15:clr>
        </p15:guide>
        <p15:guide id="4" orient="horz" pos="1230" userDrawn="1">
          <p15:clr>
            <a:srgbClr val="000000"/>
          </p15:clr>
        </p15:guide>
        <p15:guide id="5" orient="horz" pos="785">
          <p15:clr>
            <a:srgbClr val="000000"/>
          </p15:clr>
        </p15:guide>
        <p15:guide id="6" pos="7301" userDrawn="1">
          <p15:clr>
            <a:srgbClr val="000000"/>
          </p15:clr>
        </p15:guide>
        <p15:guide id="7" orient="horz" pos="1178" userDrawn="1">
          <p15:clr>
            <a:srgbClr val="000000"/>
          </p15:clr>
        </p15:guide>
        <p15:guide id="8" pos="4036" userDrawn="1">
          <p15:clr>
            <a:srgbClr val="000000"/>
          </p15:clr>
        </p15:guide>
        <p15:guide id="10" orient="horz" pos="3425" userDrawn="1">
          <p15:clr>
            <a:srgbClr val="00000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llustration / Text">
    <p:spTree>
      <p:nvGrpSpPr>
        <p:cNvPr id="1" name=""/>
        <p:cNvGrpSpPr/>
        <p:nvPr/>
      </p:nvGrpSpPr>
      <p:grpSpPr>
        <a:xfrm>
          <a:off x="0" y="0"/>
          <a:ext cx="0" cy="0"/>
          <a:chOff x="0" y="0"/>
          <a:chExt cx="0" cy="0"/>
        </a:xfrm>
      </p:grpSpPr>
      <p:sp>
        <p:nvSpPr>
          <p:cNvPr id="6" name="Foliennummer">
            <a:extLst>
              <a:ext uri="{FF2B5EF4-FFF2-40B4-BE49-F238E27FC236}">
                <a16:creationId xmlns:a16="http://schemas.microsoft.com/office/drawing/2014/main" id="{80EFD3E8-902A-A422-1BF3-651A29EC06E7}"/>
              </a:ext>
            </a:extLst>
          </p:cNvPr>
          <p:cNvSpPr>
            <a:spLocks noGrp="1"/>
          </p:cNvSpPr>
          <p:nvPr>
            <p:ph type="sldNum" sz="quarter" idx="12"/>
          </p:nvPr>
        </p:nvSpPr>
        <p:spPr/>
        <p:txBody>
          <a:bodyPr/>
          <a:lstStyle/>
          <a:p>
            <a:fld id="{E6AA5693-5562-46BF-BAF4-16238AB6C896}" type="slidenum">
              <a:rPr lang="de-DE" smtClean="0"/>
              <a:t>‹Nr.›</a:t>
            </a:fld>
            <a:endParaRPr lang="de-DE"/>
          </a:p>
        </p:txBody>
      </p:sp>
      <p:sp>
        <p:nvSpPr>
          <p:cNvPr id="5" name="Fußzeile">
            <a:extLst>
              <a:ext uri="{FF2B5EF4-FFF2-40B4-BE49-F238E27FC236}">
                <a16:creationId xmlns:a16="http://schemas.microsoft.com/office/drawing/2014/main" id="{FA08B7FC-9E8A-B64A-C66B-B81420371F3E}"/>
              </a:ext>
            </a:extLst>
          </p:cNvPr>
          <p:cNvSpPr>
            <a:spLocks noGrp="1"/>
          </p:cNvSpPr>
          <p:nvPr>
            <p:ph type="ftr" sz="quarter" idx="11"/>
          </p:nvPr>
        </p:nvSpPr>
        <p:spPr/>
        <p:txBody>
          <a:bodyPr/>
          <a:lstStyle>
            <a:lvl1pPr>
              <a:defRPr/>
            </a:lvl1pPr>
          </a:lstStyle>
          <a:p>
            <a:r>
              <a:rPr lang="de-DE"/>
              <a:t>Stabsstelle Bildungsinnovationen und Hochschuldidaktik</a:t>
            </a:r>
            <a:endParaRPr lang="de-DE" dirty="0"/>
          </a:p>
        </p:txBody>
      </p:sp>
      <p:sp>
        <p:nvSpPr>
          <p:cNvPr id="10" name="Text">
            <a:extLst>
              <a:ext uri="{FF2B5EF4-FFF2-40B4-BE49-F238E27FC236}">
                <a16:creationId xmlns:a16="http://schemas.microsoft.com/office/drawing/2014/main" id="{27636434-84C0-80BF-C969-EA71E3A61621}"/>
              </a:ext>
            </a:extLst>
          </p:cNvPr>
          <p:cNvSpPr>
            <a:spLocks noGrp="1"/>
          </p:cNvSpPr>
          <p:nvPr>
            <p:ph type="body" orient="vert" idx="1" hasCustomPrompt="1"/>
          </p:nvPr>
        </p:nvSpPr>
        <p:spPr>
          <a:xfrm>
            <a:off x="8401049" y="1246188"/>
            <a:ext cx="3370263" cy="4522787"/>
          </a:xfrm>
          <a:prstGeom prst="rect">
            <a:avLst/>
          </a:prstGeom>
        </p:spPr>
        <p:txBody>
          <a:bodyPr vert="horz" numCol="1"/>
          <a:lstStyle/>
          <a:p>
            <a:pPr lvl="0"/>
            <a:r>
              <a:rPr lang="de-DE" dirty="0"/>
              <a:t>Bitte fügen Sie hier Ihren Text ein.</a:t>
            </a:r>
            <a:br>
              <a:rPr lang="de-DE" dirty="0"/>
            </a:br>
            <a:r>
              <a:rPr lang="de-DE" dirty="0"/>
              <a:t>Für weitere Formate nutzen Sie die Listenebenen.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2" name="Inhalt">
            <a:extLst>
              <a:ext uri="{FF2B5EF4-FFF2-40B4-BE49-F238E27FC236}">
                <a16:creationId xmlns:a16="http://schemas.microsoft.com/office/drawing/2014/main" id="{5BE0DCC4-C846-01A4-853D-445C8C7422B9}"/>
              </a:ext>
            </a:extLst>
          </p:cNvPr>
          <p:cNvSpPr>
            <a:spLocks noGrp="1"/>
          </p:cNvSpPr>
          <p:nvPr>
            <p:ph idx="13" hasCustomPrompt="1"/>
          </p:nvPr>
        </p:nvSpPr>
        <p:spPr>
          <a:xfrm>
            <a:off x="420689" y="1246188"/>
            <a:ext cx="7581900" cy="4991100"/>
          </a:xfrm>
        </p:spPr>
        <p:txBody>
          <a:bodyPr/>
          <a:lstStyle>
            <a:lvl1pPr>
              <a:defRPr/>
            </a:lvl1pPr>
          </a:lstStyle>
          <a:p>
            <a:pPr lvl="0"/>
            <a:r>
              <a:rPr lang="de-DE" dirty="0"/>
              <a:t>Hier bitte ausschließlich Tabellen, Diagramme, Videos oder </a:t>
            </a:r>
            <a:r>
              <a:rPr lang="de-DE" dirty="0" err="1"/>
              <a:t>SmartArts</a:t>
            </a:r>
            <a:r>
              <a:rPr lang="de-DE" dirty="0"/>
              <a:t> platzieren</a:t>
            </a:r>
          </a:p>
        </p:txBody>
      </p:sp>
    </p:spTree>
    <p:extLst>
      <p:ext uri="{BB962C8B-B14F-4D97-AF65-F5344CB8AC3E}">
        <p14:creationId xmlns:p14="http://schemas.microsoft.com/office/powerpoint/2010/main" val="1782320095"/>
      </p:ext>
    </p:extLst>
  </p:cSld>
  <p:clrMapOvr>
    <a:masterClrMapping/>
  </p:clrMapOvr>
  <p:extLst>
    <p:ext uri="{DCECCB84-F9BA-43D5-87BE-67443E8EF086}">
      <p15:sldGuideLst xmlns:p15="http://schemas.microsoft.com/office/powerpoint/2012/main">
        <p15:guide id="1" orient="horz" pos="3929" userDrawn="1">
          <p15:clr>
            <a:srgbClr val="000000"/>
          </p15:clr>
        </p15:guide>
        <p15:guide id="2" pos="7415">
          <p15:clr>
            <a:srgbClr val="000000"/>
          </p15:clr>
        </p15:guide>
        <p15:guide id="3" pos="266">
          <p15:clr>
            <a:srgbClr val="000000"/>
          </p15:clr>
        </p15:guide>
        <p15:guide id="5" orient="horz" pos="785">
          <p15:clr>
            <a:srgbClr val="000000"/>
          </p15:clr>
        </p15:guide>
        <p15:guide id="8" pos="5041" userDrawn="1">
          <p15:clr>
            <a:srgbClr val="000000"/>
          </p15:clr>
        </p15:guide>
        <p15:guide id="11" pos="5292" userDrawn="1">
          <p15:clr>
            <a:srgbClr val="000000"/>
          </p15:clr>
        </p15:guide>
        <p15:guide id="12" orient="horz" pos="3634" userDrawn="1">
          <p15:clr>
            <a:srgbClr val="00000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Großes Bild / Text">
    <p:spTree>
      <p:nvGrpSpPr>
        <p:cNvPr id="1" name=""/>
        <p:cNvGrpSpPr/>
        <p:nvPr/>
      </p:nvGrpSpPr>
      <p:grpSpPr>
        <a:xfrm>
          <a:off x="0" y="0"/>
          <a:ext cx="0" cy="0"/>
          <a:chOff x="0" y="0"/>
          <a:chExt cx="0" cy="0"/>
        </a:xfrm>
      </p:grpSpPr>
      <p:grpSp>
        <p:nvGrpSpPr>
          <p:cNvPr id="5" name="Gruppieren 4">
            <a:extLst>
              <a:ext uri="{FF2B5EF4-FFF2-40B4-BE49-F238E27FC236}">
                <a16:creationId xmlns:a16="http://schemas.microsoft.com/office/drawing/2014/main" id="{3D9F3C87-5CF8-495D-A9F7-A53679109759}"/>
              </a:ext>
            </a:extLst>
          </p:cNvPr>
          <p:cNvGrpSpPr/>
          <p:nvPr userDrawn="1"/>
        </p:nvGrpSpPr>
        <p:grpSpPr>
          <a:xfrm>
            <a:off x="-2124000" y="-360000"/>
            <a:ext cx="16380000" cy="7596000"/>
            <a:chOff x="-2124000" y="-360000"/>
            <a:chExt cx="16380000" cy="7596000"/>
          </a:xfrm>
        </p:grpSpPr>
        <p:sp>
          <p:nvSpPr>
            <p:cNvPr id="11" name="Fußzeile">
              <a:extLst>
                <a:ext uri="{FF2B5EF4-FFF2-40B4-BE49-F238E27FC236}">
                  <a16:creationId xmlns:a16="http://schemas.microsoft.com/office/drawing/2014/main" id="{8504CB2F-AE35-CE95-4B60-81E52BDDFF9C}"/>
                </a:ext>
              </a:extLst>
            </p:cNvPr>
            <p:cNvSpPr txBox="1">
              <a:spLocks noChangeAspect="1"/>
            </p:cNvSpPr>
            <p:nvPr userDrawn="1"/>
          </p:nvSpPr>
          <p:spPr>
            <a:xfrm rot="10800000" flipH="1" flipV="1">
              <a:off x="421200" y="7020000"/>
              <a:ext cx="3960000" cy="21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Fußzeile anpassen: </a:t>
              </a:r>
              <a:r>
                <a:rPr lang="de-DE" sz="1000" b="1" baseline="0" dirty="0">
                  <a:solidFill>
                    <a:schemeClr val="tx1"/>
                  </a:solidFill>
                  <a:latin typeface="+mn-lt"/>
                </a:rPr>
                <a:t>Einfügen &gt; Text &gt; Kopf- und Fußzeile</a:t>
              </a:r>
            </a:p>
          </p:txBody>
        </p:sp>
        <p:sp>
          <p:nvSpPr>
            <p:cNvPr id="17" name="Zurücksetzen">
              <a:extLst>
                <a:ext uri="{FF2B5EF4-FFF2-40B4-BE49-F238E27FC236}">
                  <a16:creationId xmlns:a16="http://schemas.microsoft.com/office/drawing/2014/main" id="{0264AD42-5E92-73D8-6A83-4A0E02A415EB}"/>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18" name="Layoutwechsel">
              <a:extLst>
                <a:ext uri="{FF2B5EF4-FFF2-40B4-BE49-F238E27FC236}">
                  <a16:creationId xmlns:a16="http://schemas.microsoft.com/office/drawing/2014/main" id="{3215A3F9-9A35-53D1-011A-FE0A2E1893EB}"/>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19" name="Hilfslinien">
              <a:extLst>
                <a:ext uri="{FF2B5EF4-FFF2-40B4-BE49-F238E27FC236}">
                  <a16:creationId xmlns:a16="http://schemas.microsoft.com/office/drawing/2014/main" id="{692CEF48-2E68-5602-34D3-C55957D067D0}"/>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20" name="Hilfslinien">
              <a:extLst>
                <a:ext uri="{FF2B5EF4-FFF2-40B4-BE49-F238E27FC236}">
                  <a16:creationId xmlns:a16="http://schemas.microsoft.com/office/drawing/2014/main" id="{112EF215-B6C7-B289-A5ED-33847B0750EA}"/>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a:t>
              </a:r>
              <a:r>
                <a:rPr kumimoji="0" lang="de-DE" sz="1000" b="1" i="0" u="none" strike="noStrike" kern="1200" cap="none" spc="0" normalizeH="0" baseline="0" noProof="0" dirty="0">
                  <a:ln>
                    <a:noFill/>
                  </a:ln>
                  <a:solidFill>
                    <a:schemeClr val="tx1"/>
                  </a:solidFill>
                  <a:effectLst/>
                  <a:uLnTx/>
                  <a:uFillTx/>
                  <a:latin typeface="+mn-lt"/>
                  <a:ea typeface="+mn-ea"/>
                  <a:cs typeface="+mn-cs"/>
                </a:rPr>
                <a:t> 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grpSp>
          <p:nvGrpSpPr>
            <p:cNvPr id="2" name="Regieanweisungen Bilder">
              <a:extLst>
                <a:ext uri="{FF2B5EF4-FFF2-40B4-BE49-F238E27FC236}">
                  <a16:creationId xmlns:a16="http://schemas.microsoft.com/office/drawing/2014/main" id="{4F48CE62-B428-BB26-5378-C042A4A1B6A3}"/>
                </a:ext>
              </a:extLst>
            </p:cNvPr>
            <p:cNvGrpSpPr/>
            <p:nvPr userDrawn="1"/>
          </p:nvGrpSpPr>
          <p:grpSpPr>
            <a:xfrm>
              <a:off x="-2124000" y="2268000"/>
              <a:ext cx="1908000" cy="2152480"/>
              <a:chOff x="12348000" y="1295998"/>
              <a:chExt cx="1908000" cy="2152480"/>
            </a:xfrm>
          </p:grpSpPr>
          <p:sp>
            <p:nvSpPr>
              <p:cNvPr id="3" name="Bild austauschen">
                <a:extLst>
                  <a:ext uri="{FF2B5EF4-FFF2-40B4-BE49-F238E27FC236}">
                    <a16:creationId xmlns:a16="http://schemas.microsoft.com/office/drawing/2014/main" id="{6237A7AD-89AE-FE5D-EC0D-FE0233A4268D}"/>
                  </a:ext>
                </a:extLst>
              </p:cNvPr>
              <p:cNvSpPr txBox="1"/>
              <p:nvPr userDrawn="1"/>
            </p:nvSpPr>
            <p:spPr>
              <a:xfrm rot="10800000" flipH="1" flipV="1">
                <a:off x="12348000" y="2447998"/>
                <a:ext cx="1908000" cy="100048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r">
                  <a:lnSpc>
                    <a:spcPct val="100000"/>
                  </a:lnSpc>
                  <a:spcBef>
                    <a:spcPts val="0"/>
                  </a:spcBef>
                  <a:spcAft>
                    <a:spcPts val="0"/>
                  </a:spcAft>
                </a:pPr>
                <a:r>
                  <a:rPr lang="de-DE" sz="1000" b="0" baseline="0" dirty="0">
                    <a:solidFill>
                      <a:schemeClr val="tx1"/>
                    </a:solidFill>
                    <a:latin typeface="+mn-lt"/>
                  </a:rPr>
                  <a:t>Bild austauschen:</a:t>
                </a:r>
                <a:br>
                  <a:rPr lang="de-DE" sz="1000" b="0" baseline="0" dirty="0">
                    <a:solidFill>
                      <a:schemeClr val="tx1"/>
                    </a:solidFill>
                    <a:latin typeface="+mn-lt"/>
                  </a:rPr>
                </a:br>
                <a:r>
                  <a:rPr lang="de-DE" sz="1000" b="0" baseline="0" dirty="0">
                    <a:solidFill>
                      <a:schemeClr val="tx1"/>
                    </a:solidFill>
                    <a:latin typeface="+mn-lt"/>
                  </a:rPr>
                  <a:t>Das </a:t>
                </a:r>
                <a:r>
                  <a:rPr lang="de-DE" sz="1000" b="1" baseline="0" dirty="0">
                    <a:solidFill>
                      <a:schemeClr val="tx1"/>
                    </a:solidFill>
                    <a:latin typeface="+mn-lt"/>
                  </a:rPr>
                  <a:t>platzierte Foto </a:t>
                </a:r>
                <a:r>
                  <a:rPr lang="de-DE" sz="1000" b="0" baseline="0" dirty="0">
                    <a:solidFill>
                      <a:schemeClr val="tx1"/>
                    </a:solidFill>
                    <a:latin typeface="+mn-lt"/>
                  </a:rPr>
                  <a:t>zunächst </a:t>
                </a:r>
                <a:r>
                  <a:rPr lang="de-DE" sz="1000" b="1" baseline="0" dirty="0">
                    <a:solidFill>
                      <a:schemeClr val="tx1"/>
                    </a:solidFill>
                    <a:latin typeface="+mn-lt"/>
                  </a:rPr>
                  <a:t>löschen</a:t>
                </a:r>
                <a:r>
                  <a:rPr lang="de-DE" sz="1000" b="0" baseline="0" dirty="0">
                    <a:solidFill>
                      <a:schemeClr val="tx1"/>
                    </a:solidFill>
                    <a:latin typeface="+mn-lt"/>
                  </a:rPr>
                  <a:t>. Anschließend per Drag-and-Drop oder über den Bildbutton ein neues Bild einfügen.</a:t>
                </a:r>
              </a:p>
            </p:txBody>
          </p:sp>
          <p:sp>
            <p:nvSpPr>
              <p:cNvPr id="7" name="Bildausschnitt">
                <a:extLst>
                  <a:ext uri="{FF2B5EF4-FFF2-40B4-BE49-F238E27FC236}">
                    <a16:creationId xmlns:a16="http://schemas.microsoft.com/office/drawing/2014/main" id="{3C53B971-AC8F-3B50-5DF6-4CC14774D7AD}"/>
                  </a:ext>
                </a:extLst>
              </p:cNvPr>
              <p:cNvSpPr txBox="1"/>
              <p:nvPr userDrawn="1"/>
            </p:nvSpPr>
            <p:spPr>
              <a:xfrm rot="10800000" flipH="1" flipV="1">
                <a:off x="12348000" y="1799998"/>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r">
                  <a:lnSpc>
                    <a:spcPct val="100000"/>
                  </a:lnSpc>
                  <a:spcBef>
                    <a:spcPts val="0"/>
                  </a:spcBef>
                  <a:spcAft>
                    <a:spcPts val="0"/>
                  </a:spcAft>
                </a:pPr>
                <a:r>
                  <a:rPr lang="de-DE" sz="1000" b="0" baseline="0" dirty="0">
                    <a:solidFill>
                      <a:schemeClr val="tx1"/>
                    </a:solidFill>
                    <a:latin typeface="+mn-lt"/>
                  </a:rPr>
                  <a:t>Bildausschnitt anpassen:</a:t>
                </a:r>
                <a:br>
                  <a:rPr lang="de-DE" sz="1000" b="0" baseline="0" dirty="0">
                    <a:solidFill>
                      <a:schemeClr val="tx1"/>
                    </a:solidFill>
                    <a:latin typeface="+mn-lt"/>
                  </a:rPr>
                </a:br>
                <a:r>
                  <a:rPr lang="de-DE" sz="1000" b="1" baseline="0" dirty="0">
                    <a:solidFill>
                      <a:schemeClr val="tx1"/>
                    </a:solidFill>
                    <a:latin typeface="+mn-lt"/>
                  </a:rPr>
                  <a:t>Format &gt; Größe &gt; Zuschneiden</a:t>
                </a:r>
              </a:p>
            </p:txBody>
          </p:sp>
          <p:sp>
            <p:nvSpPr>
              <p:cNvPr id="9" name="Bildausschnitt">
                <a:extLst>
                  <a:ext uri="{FF2B5EF4-FFF2-40B4-BE49-F238E27FC236}">
                    <a16:creationId xmlns:a16="http://schemas.microsoft.com/office/drawing/2014/main" id="{9CAECB73-BBAC-D89D-9C1D-B2F5D26068AC}"/>
                  </a:ext>
                </a:extLst>
              </p:cNvPr>
              <p:cNvSpPr txBox="1"/>
              <p:nvPr userDrawn="1"/>
            </p:nvSpPr>
            <p:spPr>
              <a:xfrm rot="10800000" flipH="1" flipV="1">
                <a:off x="12348000" y="1295998"/>
                <a:ext cx="1908000" cy="432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r">
                  <a:lnSpc>
                    <a:spcPct val="100000"/>
                  </a:lnSpc>
                  <a:spcBef>
                    <a:spcPts val="0"/>
                  </a:spcBef>
                  <a:spcAft>
                    <a:spcPts val="0"/>
                  </a:spcAft>
                </a:pPr>
                <a:r>
                  <a:rPr lang="de-DE" sz="1000" b="0" baseline="0" dirty="0">
                    <a:solidFill>
                      <a:schemeClr val="tx1"/>
                    </a:solidFill>
                    <a:latin typeface="+mn-lt"/>
                  </a:rPr>
                  <a:t>Bild per Drag-and-Drop oder über den Button einfügen.</a:t>
                </a:r>
              </a:p>
            </p:txBody>
          </p:sp>
        </p:grpSp>
      </p:grpSp>
      <p:grpSp>
        <p:nvGrpSpPr>
          <p:cNvPr id="21" name="Grafik">
            <a:extLst>
              <a:ext uri="{FF2B5EF4-FFF2-40B4-BE49-F238E27FC236}">
                <a16:creationId xmlns:a16="http://schemas.microsoft.com/office/drawing/2014/main" id="{CC1D1673-B3CD-29C4-85E8-F32419E6D17E}"/>
              </a:ext>
            </a:extLst>
          </p:cNvPr>
          <p:cNvGrpSpPr>
            <a:grpSpLocks noGrp="1" noUngrp="1" noRot="1" noMove="1" noResize="1"/>
          </p:cNvGrpSpPr>
          <p:nvPr userDrawn="1"/>
        </p:nvGrpSpPr>
        <p:grpSpPr bwMode="auto">
          <a:xfrm>
            <a:off x="9183688" y="160338"/>
            <a:ext cx="3008312" cy="6697662"/>
            <a:chOff x="5790" y="101"/>
            <a:chExt cx="1895" cy="4219"/>
          </a:xfrm>
        </p:grpSpPr>
        <p:sp>
          <p:nvSpPr>
            <p:cNvPr id="22" name="Freeform 34">
              <a:extLst>
                <a:ext uri="{FF2B5EF4-FFF2-40B4-BE49-F238E27FC236}">
                  <a16:creationId xmlns:a16="http://schemas.microsoft.com/office/drawing/2014/main" id="{8B8D443D-D434-7F7A-28CA-5A74E4238DF7}"/>
                </a:ext>
              </a:extLst>
            </p:cNvPr>
            <p:cNvSpPr>
              <a:spLocks noGrp="1" noRot="1" noMove="1" noResize="1" noEditPoints="1" noAdjustHandles="1" noChangeArrowheads="1" noChangeShapeType="1"/>
            </p:cNvSpPr>
            <p:nvPr userDrawn="1"/>
          </p:nvSpPr>
          <p:spPr bwMode="auto">
            <a:xfrm>
              <a:off x="5916" y="101"/>
              <a:ext cx="127"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 name="Freeform 35">
              <a:extLst>
                <a:ext uri="{FF2B5EF4-FFF2-40B4-BE49-F238E27FC236}">
                  <a16:creationId xmlns:a16="http://schemas.microsoft.com/office/drawing/2014/main" id="{6736CECC-0321-5717-98AC-BBD17D6B1813}"/>
                </a:ext>
              </a:extLst>
            </p:cNvPr>
            <p:cNvSpPr>
              <a:spLocks noGrp="1" noRot="1" noMove="1" noResize="1" noEditPoints="1" noAdjustHandles="1" noChangeArrowheads="1" noChangeShapeType="1"/>
            </p:cNvSpPr>
            <p:nvPr userDrawn="1"/>
          </p:nvSpPr>
          <p:spPr bwMode="auto">
            <a:xfrm>
              <a:off x="5916" y="199"/>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 name="Freeform 36">
              <a:extLst>
                <a:ext uri="{FF2B5EF4-FFF2-40B4-BE49-F238E27FC236}">
                  <a16:creationId xmlns:a16="http://schemas.microsoft.com/office/drawing/2014/main" id="{095DAFBA-F498-EB16-BE76-8B9A183F14C2}"/>
                </a:ext>
              </a:extLst>
            </p:cNvPr>
            <p:cNvSpPr>
              <a:spLocks noGrp="1" noRot="1" noMove="1" noResize="1" noEditPoints="1" noAdjustHandles="1" noChangeArrowheads="1" noChangeShapeType="1"/>
            </p:cNvSpPr>
            <p:nvPr userDrawn="1"/>
          </p:nvSpPr>
          <p:spPr bwMode="auto">
            <a:xfrm>
              <a:off x="5790" y="101"/>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 name="Freeform 37">
              <a:extLst>
                <a:ext uri="{FF2B5EF4-FFF2-40B4-BE49-F238E27FC236}">
                  <a16:creationId xmlns:a16="http://schemas.microsoft.com/office/drawing/2014/main" id="{5C507B2B-9FD6-3267-590F-2402965F1237}"/>
                </a:ext>
              </a:extLst>
            </p:cNvPr>
            <p:cNvSpPr>
              <a:spLocks noGrp="1" noRot="1" noMove="1" noResize="1" noEditPoints="1" noAdjustHandles="1" noChangeArrowheads="1" noChangeShapeType="1"/>
            </p:cNvSpPr>
            <p:nvPr userDrawn="1"/>
          </p:nvSpPr>
          <p:spPr bwMode="auto">
            <a:xfrm>
              <a:off x="7432" y="199"/>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 name="Freeform 38">
              <a:extLst>
                <a:ext uri="{FF2B5EF4-FFF2-40B4-BE49-F238E27FC236}">
                  <a16:creationId xmlns:a16="http://schemas.microsoft.com/office/drawing/2014/main" id="{7EE2DD8D-F22C-5AE0-FDE2-5C3E5A54FC2E}"/>
                </a:ext>
              </a:extLst>
            </p:cNvPr>
            <p:cNvSpPr>
              <a:spLocks noGrp="1" noRot="1" noMove="1" noResize="1" noEditPoints="1" noAdjustHandles="1" noChangeArrowheads="1" noChangeShapeType="1"/>
            </p:cNvSpPr>
            <p:nvPr userDrawn="1"/>
          </p:nvSpPr>
          <p:spPr bwMode="auto">
            <a:xfrm>
              <a:off x="7306" y="297"/>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7" name="Freeform 39">
              <a:extLst>
                <a:ext uri="{FF2B5EF4-FFF2-40B4-BE49-F238E27FC236}">
                  <a16:creationId xmlns:a16="http://schemas.microsoft.com/office/drawing/2014/main" id="{22BAF563-B688-E75D-3BA0-CCF05258ED4C}"/>
                </a:ext>
              </a:extLst>
            </p:cNvPr>
            <p:cNvSpPr>
              <a:spLocks noGrp="1" noRot="1" noMove="1" noResize="1" noEditPoints="1" noAdjustHandles="1" noChangeArrowheads="1" noChangeShapeType="1"/>
            </p:cNvSpPr>
            <p:nvPr userDrawn="1"/>
          </p:nvSpPr>
          <p:spPr bwMode="auto">
            <a:xfrm>
              <a:off x="7180" y="199"/>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8" name="Freeform 40">
              <a:extLst>
                <a:ext uri="{FF2B5EF4-FFF2-40B4-BE49-F238E27FC236}">
                  <a16:creationId xmlns:a16="http://schemas.microsoft.com/office/drawing/2014/main" id="{948926E7-BE67-637D-D1BD-EBA40AA17ED7}"/>
                </a:ext>
              </a:extLst>
            </p:cNvPr>
            <p:cNvSpPr>
              <a:spLocks noGrp="1" noRot="1" noMove="1" noResize="1" noEditPoints="1" noAdjustHandles="1" noChangeArrowheads="1" noChangeShapeType="1"/>
            </p:cNvSpPr>
            <p:nvPr userDrawn="1"/>
          </p:nvSpPr>
          <p:spPr bwMode="auto">
            <a:xfrm>
              <a:off x="7432" y="101"/>
              <a:ext cx="127"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9" name="Freeform 41">
              <a:extLst>
                <a:ext uri="{FF2B5EF4-FFF2-40B4-BE49-F238E27FC236}">
                  <a16:creationId xmlns:a16="http://schemas.microsoft.com/office/drawing/2014/main" id="{2E1D3563-DE3F-0CED-A444-DB5C123BFD22}"/>
                </a:ext>
              </a:extLst>
            </p:cNvPr>
            <p:cNvSpPr>
              <a:spLocks noGrp="1" noRot="1" noMove="1" noResize="1" noEditPoints="1" noAdjustHandles="1" noChangeArrowheads="1" noChangeShapeType="1"/>
            </p:cNvSpPr>
            <p:nvPr userDrawn="1"/>
          </p:nvSpPr>
          <p:spPr bwMode="auto">
            <a:xfrm>
              <a:off x="7306" y="101"/>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0" name="Freeform 42">
              <a:extLst>
                <a:ext uri="{FF2B5EF4-FFF2-40B4-BE49-F238E27FC236}">
                  <a16:creationId xmlns:a16="http://schemas.microsoft.com/office/drawing/2014/main" id="{E65F44C2-807F-E79C-F405-FCA75B095E32}"/>
                </a:ext>
              </a:extLst>
            </p:cNvPr>
            <p:cNvSpPr>
              <a:spLocks noGrp="1" noRot="1" noMove="1" noResize="1" noEditPoints="1" noAdjustHandles="1" noChangeArrowheads="1" noChangeShapeType="1"/>
            </p:cNvSpPr>
            <p:nvPr userDrawn="1"/>
          </p:nvSpPr>
          <p:spPr bwMode="auto">
            <a:xfrm>
              <a:off x="7180" y="101"/>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1" name="Freeform 43">
              <a:extLst>
                <a:ext uri="{FF2B5EF4-FFF2-40B4-BE49-F238E27FC236}">
                  <a16:creationId xmlns:a16="http://schemas.microsoft.com/office/drawing/2014/main" id="{1AA1F63B-7C91-327D-B398-20B70052FB7F}"/>
                </a:ext>
              </a:extLst>
            </p:cNvPr>
            <p:cNvSpPr>
              <a:spLocks noGrp="1" noRot="1" noMove="1" noResize="1" noEditPoints="1" noAdjustHandles="1" noChangeArrowheads="1" noChangeShapeType="1"/>
            </p:cNvSpPr>
            <p:nvPr userDrawn="1"/>
          </p:nvSpPr>
          <p:spPr bwMode="auto">
            <a:xfrm>
              <a:off x="7306" y="395"/>
              <a:ext cx="126" cy="197"/>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2" name="Freeform 44">
              <a:extLst>
                <a:ext uri="{FF2B5EF4-FFF2-40B4-BE49-F238E27FC236}">
                  <a16:creationId xmlns:a16="http://schemas.microsoft.com/office/drawing/2014/main" id="{41993086-CABC-81F0-593E-8958C7445F7C}"/>
                </a:ext>
              </a:extLst>
            </p:cNvPr>
            <p:cNvSpPr>
              <a:spLocks noGrp="1" noRot="1" noMove="1" noResize="1" noEditPoints="1" noAdjustHandles="1" noChangeArrowheads="1" noChangeShapeType="1"/>
            </p:cNvSpPr>
            <p:nvPr userDrawn="1"/>
          </p:nvSpPr>
          <p:spPr bwMode="auto">
            <a:xfrm>
              <a:off x="7180" y="395"/>
              <a:ext cx="126" cy="197"/>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3" name="Freeform 45">
              <a:extLst>
                <a:ext uri="{FF2B5EF4-FFF2-40B4-BE49-F238E27FC236}">
                  <a16:creationId xmlns:a16="http://schemas.microsoft.com/office/drawing/2014/main" id="{A6CEF9EB-ED65-394D-FEB7-66B3BDEFA4DA}"/>
                </a:ext>
              </a:extLst>
            </p:cNvPr>
            <p:cNvSpPr>
              <a:spLocks noGrp="1" noRot="1" noMove="1" noResize="1" noEditPoints="1" noAdjustHandles="1" noChangeArrowheads="1" noChangeShapeType="1"/>
            </p:cNvSpPr>
            <p:nvPr userDrawn="1"/>
          </p:nvSpPr>
          <p:spPr bwMode="auto">
            <a:xfrm>
              <a:off x="6927" y="297"/>
              <a:ext cx="126" cy="197"/>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4" name="Freeform 46">
              <a:extLst>
                <a:ext uri="{FF2B5EF4-FFF2-40B4-BE49-F238E27FC236}">
                  <a16:creationId xmlns:a16="http://schemas.microsoft.com/office/drawing/2014/main" id="{34065ECE-E66F-EC10-192D-31F73735BA79}"/>
                </a:ext>
              </a:extLst>
            </p:cNvPr>
            <p:cNvSpPr>
              <a:spLocks noGrp="1" noRot="1" noMove="1" noResize="1" noEditPoints="1" noAdjustHandles="1" noChangeArrowheads="1" noChangeShapeType="1"/>
            </p:cNvSpPr>
            <p:nvPr userDrawn="1"/>
          </p:nvSpPr>
          <p:spPr bwMode="auto">
            <a:xfrm>
              <a:off x="6801" y="199"/>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5" name="Freeform 47">
              <a:extLst>
                <a:ext uri="{FF2B5EF4-FFF2-40B4-BE49-F238E27FC236}">
                  <a16:creationId xmlns:a16="http://schemas.microsoft.com/office/drawing/2014/main" id="{AB612F7C-8032-668E-5ABC-FE158FB46FEE}"/>
                </a:ext>
              </a:extLst>
            </p:cNvPr>
            <p:cNvSpPr>
              <a:spLocks noGrp="1" noRot="1" noMove="1" noResize="1" noEditPoints="1" noAdjustHandles="1" noChangeArrowheads="1" noChangeShapeType="1"/>
            </p:cNvSpPr>
            <p:nvPr userDrawn="1"/>
          </p:nvSpPr>
          <p:spPr bwMode="auto">
            <a:xfrm>
              <a:off x="6548" y="395"/>
              <a:ext cx="126"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6" name="Freeform 48">
              <a:extLst>
                <a:ext uri="{FF2B5EF4-FFF2-40B4-BE49-F238E27FC236}">
                  <a16:creationId xmlns:a16="http://schemas.microsoft.com/office/drawing/2014/main" id="{2259602E-B0DC-C769-FE0D-A6649A321A6B}"/>
                </a:ext>
              </a:extLst>
            </p:cNvPr>
            <p:cNvSpPr>
              <a:spLocks noGrp="1" noRot="1" noMove="1" noResize="1" noEditPoints="1" noAdjustHandles="1" noChangeArrowheads="1" noChangeShapeType="1"/>
            </p:cNvSpPr>
            <p:nvPr userDrawn="1"/>
          </p:nvSpPr>
          <p:spPr bwMode="auto">
            <a:xfrm>
              <a:off x="6422" y="395"/>
              <a:ext cx="126" cy="197"/>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7" name="Freeform 49">
              <a:extLst>
                <a:ext uri="{FF2B5EF4-FFF2-40B4-BE49-F238E27FC236}">
                  <a16:creationId xmlns:a16="http://schemas.microsoft.com/office/drawing/2014/main" id="{3D8428FD-97D4-2A20-B5FF-519C9756FB16}"/>
                </a:ext>
              </a:extLst>
            </p:cNvPr>
            <p:cNvSpPr>
              <a:spLocks noGrp="1" noRot="1" noMove="1" noResize="1" noEditPoints="1" noAdjustHandles="1" noChangeArrowheads="1" noChangeShapeType="1"/>
            </p:cNvSpPr>
            <p:nvPr userDrawn="1"/>
          </p:nvSpPr>
          <p:spPr bwMode="auto">
            <a:xfrm>
              <a:off x="7053" y="199"/>
              <a:ext cx="127"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8" name="Freeform 50">
              <a:extLst>
                <a:ext uri="{FF2B5EF4-FFF2-40B4-BE49-F238E27FC236}">
                  <a16:creationId xmlns:a16="http://schemas.microsoft.com/office/drawing/2014/main" id="{B185E438-F509-8C03-A95B-C90ECADEFD08}"/>
                </a:ext>
              </a:extLst>
            </p:cNvPr>
            <p:cNvSpPr>
              <a:spLocks noGrp="1" noRot="1" noMove="1" noResize="1" noEditPoints="1" noAdjustHandles="1" noChangeArrowheads="1" noChangeShapeType="1"/>
            </p:cNvSpPr>
            <p:nvPr userDrawn="1"/>
          </p:nvSpPr>
          <p:spPr bwMode="auto">
            <a:xfrm>
              <a:off x="6674" y="297"/>
              <a:ext cx="127" cy="197"/>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9" name="Freeform 51">
              <a:extLst>
                <a:ext uri="{FF2B5EF4-FFF2-40B4-BE49-F238E27FC236}">
                  <a16:creationId xmlns:a16="http://schemas.microsoft.com/office/drawing/2014/main" id="{123C6A63-23DC-C3F3-295C-076E1EA3744F}"/>
                </a:ext>
              </a:extLst>
            </p:cNvPr>
            <p:cNvSpPr>
              <a:spLocks noGrp="1" noRot="1" noMove="1" noResize="1" noEditPoints="1" noAdjustHandles="1" noChangeArrowheads="1" noChangeShapeType="1"/>
            </p:cNvSpPr>
            <p:nvPr userDrawn="1"/>
          </p:nvSpPr>
          <p:spPr bwMode="auto">
            <a:xfrm>
              <a:off x="6548" y="297"/>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0" name="Freeform 52">
              <a:extLst>
                <a:ext uri="{FF2B5EF4-FFF2-40B4-BE49-F238E27FC236}">
                  <a16:creationId xmlns:a16="http://schemas.microsoft.com/office/drawing/2014/main" id="{DD623DDA-9B4E-5049-A20E-52D3DC57CEB3}"/>
                </a:ext>
              </a:extLst>
            </p:cNvPr>
            <p:cNvSpPr>
              <a:spLocks noGrp="1" noRot="1" noMove="1" noResize="1" noEditPoints="1" noAdjustHandles="1" noChangeArrowheads="1" noChangeShapeType="1"/>
            </p:cNvSpPr>
            <p:nvPr userDrawn="1"/>
          </p:nvSpPr>
          <p:spPr bwMode="auto">
            <a:xfrm>
              <a:off x="6422" y="297"/>
              <a:ext cx="126" cy="197"/>
            </a:xfrm>
            <a:custGeom>
              <a:avLst/>
              <a:gdLst>
                <a:gd name="T0" fmla="*/ 555 w 555"/>
                <a:gd name="T1" fmla="*/ 433 h 866"/>
                <a:gd name="T2" fmla="*/ 0 w 555"/>
                <a:gd name="T3" fmla="*/ 866 h 866"/>
                <a:gd name="T4" fmla="*/ 0 w 555"/>
                <a:gd name="T5" fmla="*/ 433 h 866"/>
                <a:gd name="T6" fmla="*/ 0 w 555"/>
                <a:gd name="T7" fmla="*/ 0 h 866"/>
                <a:gd name="T8" fmla="*/ 555 w 555"/>
                <a:gd name="T9" fmla="*/ 433 h 866"/>
              </a:gdLst>
              <a:ahLst/>
              <a:cxnLst>
                <a:cxn ang="0">
                  <a:pos x="T0" y="T1"/>
                </a:cxn>
                <a:cxn ang="0">
                  <a:pos x="T2" y="T3"/>
                </a:cxn>
                <a:cxn ang="0">
                  <a:pos x="T4" y="T5"/>
                </a:cxn>
                <a:cxn ang="0">
                  <a:pos x="T6" y="T7"/>
                </a:cxn>
                <a:cxn ang="0">
                  <a:pos x="T8" y="T9"/>
                </a:cxn>
              </a:cxnLst>
              <a:rect l="0" t="0" r="r" b="b"/>
              <a:pathLst>
                <a:path w="555" h="866">
                  <a:moveTo>
                    <a:pt x="555" y="433"/>
                  </a:moveTo>
                  <a:lnTo>
                    <a:pt x="0" y="866"/>
                  </a:lnTo>
                  <a:lnTo>
                    <a:pt x="0" y="433"/>
                  </a:lnTo>
                  <a:lnTo>
                    <a:pt x="0" y="0"/>
                  </a:lnTo>
                  <a:lnTo>
                    <a:pt x="555"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1" name="Freeform 53">
              <a:extLst>
                <a:ext uri="{FF2B5EF4-FFF2-40B4-BE49-F238E27FC236}">
                  <a16:creationId xmlns:a16="http://schemas.microsoft.com/office/drawing/2014/main" id="{7DE094DE-2391-1C12-F0F1-FE8E9C967AF8}"/>
                </a:ext>
              </a:extLst>
            </p:cNvPr>
            <p:cNvSpPr>
              <a:spLocks noGrp="1" noRot="1" noMove="1" noResize="1" noEditPoints="1" noAdjustHandles="1" noChangeArrowheads="1" noChangeShapeType="1"/>
            </p:cNvSpPr>
            <p:nvPr userDrawn="1"/>
          </p:nvSpPr>
          <p:spPr bwMode="auto">
            <a:xfrm>
              <a:off x="6169" y="199"/>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2" name="Freeform 54">
              <a:extLst>
                <a:ext uri="{FF2B5EF4-FFF2-40B4-BE49-F238E27FC236}">
                  <a16:creationId xmlns:a16="http://schemas.microsoft.com/office/drawing/2014/main" id="{E9D5DAAC-62A5-AF1F-88F7-AE5EC943248F}"/>
                </a:ext>
              </a:extLst>
            </p:cNvPr>
            <p:cNvSpPr>
              <a:spLocks noGrp="1" noRot="1" noMove="1" noResize="1" noEditPoints="1" noAdjustHandles="1" noChangeArrowheads="1" noChangeShapeType="1"/>
            </p:cNvSpPr>
            <p:nvPr userDrawn="1"/>
          </p:nvSpPr>
          <p:spPr bwMode="auto">
            <a:xfrm>
              <a:off x="7559" y="3927"/>
              <a:ext cx="126"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3" name="Freeform 55">
              <a:extLst>
                <a:ext uri="{FF2B5EF4-FFF2-40B4-BE49-F238E27FC236}">
                  <a16:creationId xmlns:a16="http://schemas.microsoft.com/office/drawing/2014/main" id="{689C668B-C77A-21A0-EE27-66E516362B27}"/>
                </a:ext>
              </a:extLst>
            </p:cNvPr>
            <p:cNvSpPr>
              <a:spLocks noGrp="1" noRot="1" noMove="1" noResize="1" noEditPoints="1" noAdjustHandles="1" noChangeArrowheads="1" noChangeShapeType="1"/>
            </p:cNvSpPr>
            <p:nvPr userDrawn="1"/>
          </p:nvSpPr>
          <p:spPr bwMode="auto">
            <a:xfrm>
              <a:off x="7432" y="3731"/>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4" name="Freeform 56">
              <a:extLst>
                <a:ext uri="{FF2B5EF4-FFF2-40B4-BE49-F238E27FC236}">
                  <a16:creationId xmlns:a16="http://schemas.microsoft.com/office/drawing/2014/main" id="{CC62F374-C3D8-2613-8353-8C83E17D5C6D}"/>
                </a:ext>
              </a:extLst>
            </p:cNvPr>
            <p:cNvSpPr>
              <a:spLocks noGrp="1" noRot="1" noMove="1" noResize="1" noEditPoints="1" noAdjustHandles="1" noChangeArrowheads="1" noChangeShapeType="1"/>
            </p:cNvSpPr>
            <p:nvPr userDrawn="1"/>
          </p:nvSpPr>
          <p:spPr bwMode="auto">
            <a:xfrm>
              <a:off x="7559" y="3633"/>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5" name="Freeform 57">
              <a:extLst>
                <a:ext uri="{FF2B5EF4-FFF2-40B4-BE49-F238E27FC236}">
                  <a16:creationId xmlns:a16="http://schemas.microsoft.com/office/drawing/2014/main" id="{A346C6A0-B686-52B6-5D3A-5DC201E70BCF}"/>
                </a:ext>
              </a:extLst>
            </p:cNvPr>
            <p:cNvSpPr>
              <a:spLocks noGrp="1" noRot="1" noMove="1" noResize="1" noEditPoints="1" noAdjustHandles="1" noChangeArrowheads="1" noChangeShapeType="1"/>
            </p:cNvSpPr>
            <p:nvPr userDrawn="1"/>
          </p:nvSpPr>
          <p:spPr bwMode="auto">
            <a:xfrm>
              <a:off x="7432" y="3829"/>
              <a:ext cx="127"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6" name="Freeform 58">
              <a:extLst>
                <a:ext uri="{FF2B5EF4-FFF2-40B4-BE49-F238E27FC236}">
                  <a16:creationId xmlns:a16="http://schemas.microsoft.com/office/drawing/2014/main" id="{DB230F58-56D3-7441-36DD-9C4575A01C36}"/>
                </a:ext>
              </a:extLst>
            </p:cNvPr>
            <p:cNvSpPr>
              <a:spLocks noGrp="1" noRot="1" noMove="1" noResize="1" noEditPoints="1" noAdjustHandles="1" noChangeArrowheads="1" noChangeShapeType="1"/>
            </p:cNvSpPr>
            <p:nvPr userDrawn="1"/>
          </p:nvSpPr>
          <p:spPr bwMode="auto">
            <a:xfrm>
              <a:off x="7432" y="4124"/>
              <a:ext cx="127"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7" name="Freeform 59">
              <a:extLst>
                <a:ext uri="{FF2B5EF4-FFF2-40B4-BE49-F238E27FC236}">
                  <a16:creationId xmlns:a16="http://schemas.microsoft.com/office/drawing/2014/main" id="{2684083D-DD26-0B05-62D5-F4659247B4C2}"/>
                </a:ext>
              </a:extLst>
            </p:cNvPr>
            <p:cNvSpPr>
              <a:spLocks noGrp="1" noRot="1" noMove="1" noResize="1" noEditPoints="1" noAdjustHandles="1" noChangeArrowheads="1" noChangeShapeType="1"/>
            </p:cNvSpPr>
            <p:nvPr userDrawn="1"/>
          </p:nvSpPr>
          <p:spPr bwMode="auto">
            <a:xfrm>
              <a:off x="7559" y="4026"/>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sp>
        <p:nvSpPr>
          <p:cNvPr id="6" name="Foliennummer">
            <a:extLst>
              <a:ext uri="{FF2B5EF4-FFF2-40B4-BE49-F238E27FC236}">
                <a16:creationId xmlns:a16="http://schemas.microsoft.com/office/drawing/2014/main" id="{80EFD3E8-902A-A422-1BF3-651A29EC06E7}"/>
              </a:ext>
            </a:extLst>
          </p:cNvPr>
          <p:cNvSpPr>
            <a:spLocks noGrp="1"/>
          </p:cNvSpPr>
          <p:nvPr userDrawn="1">
            <p:ph type="sldNum" sz="quarter" idx="12"/>
          </p:nvPr>
        </p:nvSpPr>
        <p:spPr/>
        <p:txBody>
          <a:bodyPr/>
          <a:lstStyle/>
          <a:p>
            <a:fld id="{E6AA5693-5562-46BF-BAF4-16238AB6C896}" type="slidenum">
              <a:rPr lang="de-DE" smtClean="0"/>
              <a:t>‹Nr.›</a:t>
            </a:fld>
            <a:endParaRPr lang="de-DE"/>
          </a:p>
        </p:txBody>
      </p:sp>
      <p:sp>
        <p:nvSpPr>
          <p:cNvPr id="4" name="Text">
            <a:extLst>
              <a:ext uri="{FF2B5EF4-FFF2-40B4-BE49-F238E27FC236}">
                <a16:creationId xmlns:a16="http://schemas.microsoft.com/office/drawing/2014/main" id="{B7447F73-5FB5-3941-EA01-93DBF96CC69C}"/>
              </a:ext>
            </a:extLst>
          </p:cNvPr>
          <p:cNvSpPr>
            <a:spLocks noGrp="1"/>
          </p:cNvSpPr>
          <p:nvPr userDrawn="1">
            <p:ph type="body" orient="vert" idx="1" hasCustomPrompt="1"/>
          </p:nvPr>
        </p:nvSpPr>
        <p:spPr>
          <a:xfrm>
            <a:off x="9575800" y="1246188"/>
            <a:ext cx="2195513" cy="4522788"/>
          </a:xfrm>
          <a:prstGeom prst="rect">
            <a:avLst/>
          </a:prstGeom>
        </p:spPr>
        <p:txBody>
          <a:bodyPr vert="horz" numCol="1" anchor="ctr" anchorCtr="0"/>
          <a:lstStyle>
            <a:lvl1pPr marL="0" indent="0">
              <a:lnSpc>
                <a:spcPct val="100000"/>
              </a:lnSpc>
              <a:spcBef>
                <a:spcPts val="0"/>
              </a:spcBef>
              <a:spcAft>
                <a:spcPts val="0"/>
              </a:spcAft>
              <a:buFont typeface="+mj-lt"/>
              <a:buNone/>
              <a:defRPr sz="1400"/>
            </a:lvl1pPr>
            <a:lvl2pPr marL="0" indent="0">
              <a:lnSpc>
                <a:spcPct val="100000"/>
              </a:lnSpc>
              <a:spcBef>
                <a:spcPts val="0"/>
              </a:spcBef>
              <a:spcAft>
                <a:spcPts val="0"/>
              </a:spcAft>
              <a:buFont typeface="+mj-lt"/>
              <a:buNone/>
              <a:defRPr sz="1400"/>
            </a:lvl2pPr>
            <a:lvl3pPr marL="0" indent="0">
              <a:lnSpc>
                <a:spcPct val="100000"/>
              </a:lnSpc>
              <a:spcBef>
                <a:spcPts val="0"/>
              </a:spcBef>
              <a:spcAft>
                <a:spcPts val="0"/>
              </a:spcAft>
              <a:buFont typeface="+mj-lt"/>
              <a:buNone/>
              <a:defRPr sz="1400"/>
            </a:lvl3pPr>
            <a:lvl4pPr marL="0" indent="0">
              <a:lnSpc>
                <a:spcPct val="100000"/>
              </a:lnSpc>
              <a:spcBef>
                <a:spcPts val="0"/>
              </a:spcBef>
              <a:spcAft>
                <a:spcPts val="0"/>
              </a:spcAft>
              <a:buFont typeface="+mj-lt"/>
              <a:buNone/>
              <a:defRPr sz="1400"/>
            </a:lvl4pPr>
            <a:lvl5pPr marL="0" indent="0">
              <a:lnSpc>
                <a:spcPct val="100000"/>
              </a:lnSpc>
              <a:spcBef>
                <a:spcPts val="0"/>
              </a:spcBef>
              <a:spcAft>
                <a:spcPts val="0"/>
              </a:spcAft>
              <a:buFont typeface="+mj-lt"/>
              <a:buNone/>
              <a:defRPr sz="1400"/>
            </a:lvl5pPr>
            <a:lvl6pPr marL="0" indent="0">
              <a:lnSpc>
                <a:spcPct val="100000"/>
              </a:lnSpc>
              <a:spcBef>
                <a:spcPts val="0"/>
              </a:spcBef>
              <a:spcAft>
                <a:spcPts val="0"/>
              </a:spcAft>
              <a:buFont typeface="+mj-lt"/>
              <a:buNone/>
              <a:defRPr sz="1400"/>
            </a:lvl6pPr>
            <a:lvl7pPr marL="0" indent="0">
              <a:lnSpc>
                <a:spcPct val="100000"/>
              </a:lnSpc>
              <a:spcBef>
                <a:spcPts val="0"/>
              </a:spcBef>
              <a:spcAft>
                <a:spcPts val="0"/>
              </a:spcAft>
              <a:buFont typeface="+mj-lt"/>
              <a:buNone/>
              <a:defRPr sz="1400"/>
            </a:lvl7pPr>
            <a:lvl8pPr marL="0" indent="0">
              <a:lnSpc>
                <a:spcPct val="100000"/>
              </a:lnSpc>
              <a:spcBef>
                <a:spcPts val="0"/>
              </a:spcBef>
              <a:spcAft>
                <a:spcPts val="0"/>
              </a:spcAft>
              <a:buFont typeface="+mj-lt"/>
              <a:buNone/>
              <a:defRPr sz="1400"/>
            </a:lvl8pPr>
            <a:lvl9pPr marL="0" indent="0">
              <a:lnSpc>
                <a:spcPct val="100000"/>
              </a:lnSpc>
              <a:spcBef>
                <a:spcPts val="0"/>
              </a:spcBef>
              <a:spcAft>
                <a:spcPts val="0"/>
              </a:spcAft>
              <a:buFont typeface="+mj-lt"/>
              <a:buNone/>
              <a:defRPr sz="1400"/>
            </a:lvl9pPr>
          </a:lstStyle>
          <a:p>
            <a:r>
              <a:rPr lang="de-DE" dirty="0"/>
              <a:t>Platz für einen mehrzeiligen Text. Auf diesem Folientyp sollen nur Fotos mit Zusatzinformationen platziert werden.</a:t>
            </a:r>
          </a:p>
        </p:txBody>
      </p:sp>
      <p:sp>
        <p:nvSpPr>
          <p:cNvPr id="8" name="Bild">
            <a:extLst>
              <a:ext uri="{FF2B5EF4-FFF2-40B4-BE49-F238E27FC236}">
                <a16:creationId xmlns:a16="http://schemas.microsoft.com/office/drawing/2014/main" id="{0DF0AFAF-4E4C-6AE9-038A-DBCAFEFE15EE}"/>
              </a:ext>
            </a:extLst>
          </p:cNvPr>
          <p:cNvSpPr>
            <a:spLocks noGrp="1"/>
          </p:cNvSpPr>
          <p:nvPr userDrawn="1">
            <p:ph type="pic" sz="quarter" idx="13" hasCustomPrompt="1"/>
          </p:nvPr>
        </p:nvSpPr>
        <p:spPr>
          <a:xfrm>
            <a:off x="0" y="0"/>
            <a:ext cx="9180513" cy="6858000"/>
          </a:xfrm>
          <a:solidFill>
            <a:schemeClr val="bg1">
              <a:lumMod val="95000"/>
            </a:schemeClr>
          </a:solidFill>
        </p:spPr>
        <p:txBody>
          <a:bodyPr anchor="ctr" anchorCtr="0"/>
          <a:lstStyle>
            <a:lvl1pPr algn="ctr">
              <a:defRPr/>
            </a:lvl1pPr>
          </a:lstStyle>
          <a:p>
            <a:r>
              <a:rPr lang="de-DE" dirty="0"/>
              <a:t>Bild einfügen</a:t>
            </a:r>
          </a:p>
        </p:txBody>
      </p:sp>
      <p:sp>
        <p:nvSpPr>
          <p:cNvPr id="48" name="Fußzeile">
            <a:extLst>
              <a:ext uri="{FF2B5EF4-FFF2-40B4-BE49-F238E27FC236}">
                <a16:creationId xmlns:a16="http://schemas.microsoft.com/office/drawing/2014/main" id="{A656A10C-04BC-4D76-B63E-5D8FAF712F1E}"/>
              </a:ext>
            </a:extLst>
          </p:cNvPr>
          <p:cNvSpPr>
            <a:spLocks noGrp="1"/>
          </p:cNvSpPr>
          <p:nvPr>
            <p:ph type="ftr" sz="quarter" idx="11"/>
          </p:nvPr>
        </p:nvSpPr>
        <p:spPr>
          <a:xfrm>
            <a:off x="421200" y="7560000"/>
            <a:ext cx="25400" cy="185738"/>
          </a:xfrm>
          <a:solidFill>
            <a:srgbClr val="E6E6E6"/>
          </a:solidFill>
        </p:spPr>
        <p:txBody>
          <a:bodyPr/>
          <a:lstStyle>
            <a:lvl1pPr>
              <a:defRPr>
                <a:solidFill>
                  <a:srgbClr val="E6E6E6"/>
                </a:solidFill>
              </a:defRPr>
            </a:lvl1pPr>
          </a:lstStyle>
          <a:p>
            <a:r>
              <a:rPr lang="de-DE"/>
              <a:t>Stabsstelle Bildungsinnovationen und Hochschuldidaktik</a:t>
            </a:r>
          </a:p>
        </p:txBody>
      </p:sp>
    </p:spTree>
    <p:extLst>
      <p:ext uri="{BB962C8B-B14F-4D97-AF65-F5344CB8AC3E}">
        <p14:creationId xmlns:p14="http://schemas.microsoft.com/office/powerpoint/2010/main" val="1736387436"/>
      </p:ext>
    </p:extLst>
  </p:cSld>
  <p:clrMapOvr>
    <a:masterClrMapping/>
  </p:clrMapOvr>
  <p:extLst>
    <p:ext uri="{DCECCB84-F9BA-43D5-87BE-67443E8EF086}">
      <p15:sldGuideLst xmlns:p15="http://schemas.microsoft.com/office/powerpoint/2012/main">
        <p15:guide id="1" orient="horz" pos="3634">
          <p15:clr>
            <a:srgbClr val="000000"/>
          </p15:clr>
        </p15:guide>
        <p15:guide id="2" pos="7415">
          <p15:clr>
            <a:srgbClr val="000000"/>
          </p15:clr>
        </p15:guide>
        <p15:guide id="3" pos="266">
          <p15:clr>
            <a:srgbClr val="000000"/>
          </p15:clr>
        </p15:guide>
        <p15:guide id="5" orient="horz" pos="785">
          <p15:clr>
            <a:srgbClr val="000000"/>
          </p15:clr>
        </p15:guide>
        <p15:guide id="6" pos="5783" userDrawn="1">
          <p15:clr>
            <a:srgbClr val="000000"/>
          </p15:clr>
        </p15:guide>
        <p15:guide id="8" pos="6032" userDrawn="1">
          <p15:clr>
            <a:srgbClr val="00000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ues Design: Inhalt + Gliederung">
    <p:spTree>
      <p:nvGrpSpPr>
        <p:cNvPr id="1" name=""/>
        <p:cNvGrpSpPr/>
        <p:nvPr/>
      </p:nvGrpSpPr>
      <p:grpSpPr>
        <a:xfrm>
          <a:off x="0" y="0"/>
          <a:ext cx="0" cy="0"/>
          <a:chOff x="0" y="0"/>
          <a:chExt cx="0" cy="0"/>
        </a:xfrm>
      </p:grpSpPr>
      <p:grpSp>
        <p:nvGrpSpPr>
          <p:cNvPr id="36" name="Regieanweisungen">
            <a:extLst>
              <a:ext uri="{FF2B5EF4-FFF2-40B4-BE49-F238E27FC236}">
                <a16:creationId xmlns:a16="http://schemas.microsoft.com/office/drawing/2014/main" id="{15D27760-FB5C-BD67-76BE-29C4BE0C1906}"/>
              </a:ext>
            </a:extLst>
          </p:cNvPr>
          <p:cNvGrpSpPr/>
          <p:nvPr userDrawn="1"/>
        </p:nvGrpSpPr>
        <p:grpSpPr>
          <a:xfrm>
            <a:off x="-2124000" y="-360000"/>
            <a:ext cx="16380000" cy="7596000"/>
            <a:chOff x="-2124000" y="-360000"/>
            <a:chExt cx="16380000" cy="7596000"/>
          </a:xfrm>
          <a:solidFill>
            <a:srgbClr val="E9ECF0"/>
          </a:solidFill>
        </p:grpSpPr>
        <p:sp>
          <p:nvSpPr>
            <p:cNvPr id="37" name="Fußzeile">
              <a:extLst>
                <a:ext uri="{FF2B5EF4-FFF2-40B4-BE49-F238E27FC236}">
                  <a16:creationId xmlns:a16="http://schemas.microsoft.com/office/drawing/2014/main" id="{5032CA6C-121D-BF6D-C7B2-6C604B281085}"/>
                </a:ext>
              </a:extLst>
            </p:cNvPr>
            <p:cNvSpPr txBox="1">
              <a:spLocks noChangeAspect="1"/>
            </p:cNvSpPr>
            <p:nvPr userDrawn="1"/>
          </p:nvSpPr>
          <p:spPr>
            <a:xfrm rot="10800000" flipH="1" flipV="1">
              <a:off x="421200" y="7020000"/>
              <a:ext cx="3960000" cy="21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Fußzeile anpassen: </a:t>
              </a:r>
              <a:r>
                <a:rPr lang="de-DE" sz="1000" b="1" baseline="0" dirty="0">
                  <a:solidFill>
                    <a:schemeClr val="tx1"/>
                  </a:solidFill>
                  <a:latin typeface="+mn-lt"/>
                </a:rPr>
                <a:t>Einfügen &gt; Text &gt; Kopf- und Fußzeile</a:t>
              </a:r>
            </a:p>
          </p:txBody>
        </p:sp>
        <p:sp>
          <p:nvSpPr>
            <p:cNvPr id="38" name="Text // Listenebene erhöhen">
              <a:extLst>
                <a:ext uri="{FF2B5EF4-FFF2-40B4-BE49-F238E27FC236}">
                  <a16:creationId xmlns:a16="http://schemas.microsoft.com/office/drawing/2014/main" id="{A165891F-61E5-56FD-708E-22D08BDB371C}"/>
                </a:ext>
              </a:extLst>
            </p:cNvPr>
            <p:cNvSpPr txBox="1"/>
            <p:nvPr userDrawn="1"/>
          </p:nvSpPr>
          <p:spPr>
            <a:xfrm>
              <a:off x="-2124000" y="3096000"/>
              <a:ext cx="972000" cy="396000"/>
            </a:xfrm>
            <a:prstGeom prst="rect">
              <a:avLst/>
            </a:prstGeom>
            <a:solidFill>
              <a:srgbClr val="E6E6E6"/>
            </a:solidFill>
          </p:spPr>
          <p:txBody>
            <a:bodyPr wrap="square" lIns="72000" tIns="36000" rIns="72000" bIns="36000" rtlCol="0" anchor="ctr" anchorCtr="0">
              <a:noAutofit/>
            </a:body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Listenebene</a:t>
              </a: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erhöhen</a:t>
              </a:r>
            </a:p>
          </p:txBody>
        </p:sp>
        <p:sp>
          <p:nvSpPr>
            <p:cNvPr id="39" name="Text // Listenebene verringern">
              <a:extLst>
                <a:ext uri="{FF2B5EF4-FFF2-40B4-BE49-F238E27FC236}">
                  <a16:creationId xmlns:a16="http://schemas.microsoft.com/office/drawing/2014/main" id="{E2668B78-99AB-1B17-AEC0-6A2CF107550B}"/>
                </a:ext>
              </a:extLst>
            </p:cNvPr>
            <p:cNvSpPr txBox="1"/>
            <p:nvPr userDrawn="1"/>
          </p:nvSpPr>
          <p:spPr>
            <a:xfrm>
              <a:off x="-2124000" y="3564000"/>
              <a:ext cx="972000" cy="396000"/>
            </a:xfrm>
            <a:prstGeom prst="rect">
              <a:avLst/>
            </a:prstGeom>
            <a:solidFill>
              <a:srgbClr val="E6E6E6"/>
            </a:solidFill>
          </p:spPr>
          <p:txBody>
            <a:bodyPr wrap="square" lIns="72000" tIns="36000" rIns="72000" bIns="36000" rtlCol="0" anchor="ctr" anchorCtr="0">
              <a:noAutofit/>
            </a:body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Listenebene</a:t>
              </a: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verringern</a:t>
              </a:r>
            </a:p>
          </p:txBody>
        </p:sp>
        <p:sp>
          <p:nvSpPr>
            <p:cNvPr id="40" name="Listenebenen">
              <a:extLst>
                <a:ext uri="{FF2B5EF4-FFF2-40B4-BE49-F238E27FC236}">
                  <a16:creationId xmlns:a16="http://schemas.microsoft.com/office/drawing/2014/main" id="{7B77E159-A2A2-34AB-BC3B-3435C1FA0DB9}"/>
                </a:ext>
              </a:extLst>
            </p:cNvPr>
            <p:cNvSpPr txBox="1"/>
            <p:nvPr userDrawn="1"/>
          </p:nvSpPr>
          <p:spPr>
            <a:xfrm rot="10800000" flipH="1" flipV="1">
              <a:off x="-2124000" y="2268000"/>
              <a:ext cx="1908000" cy="75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Wechsel der Textebene</a:t>
              </a: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im Menü über: </a:t>
              </a:r>
              <a:br>
                <a:rPr lang="de-DE" sz="1000" b="0" baseline="0" dirty="0">
                  <a:solidFill>
                    <a:schemeClr val="tx1"/>
                  </a:solidFill>
                  <a:latin typeface="+mn-lt"/>
                </a:rPr>
              </a:br>
              <a:r>
                <a:rPr lang="de-DE" sz="1000" b="1" baseline="0" dirty="0">
                  <a:solidFill>
                    <a:schemeClr val="tx1"/>
                  </a:solidFill>
                  <a:latin typeface="+mn-lt"/>
                </a:rPr>
                <a:t>Start &gt; Absatz &gt; Listenebene erhöhen/verringern</a:t>
              </a:r>
            </a:p>
          </p:txBody>
        </p:sp>
        <p:pic>
          <p:nvPicPr>
            <p:cNvPr id="41" name="Bild // Listenebene verringern">
              <a:extLst>
                <a:ext uri="{FF2B5EF4-FFF2-40B4-BE49-F238E27FC236}">
                  <a16:creationId xmlns:a16="http://schemas.microsoft.com/office/drawing/2014/main" id="{9AF0FF70-78A9-7E9B-A76E-79EECFE82758}"/>
                </a:ext>
              </a:extLst>
            </p:cNvPr>
            <p:cNvPicPr>
              <a:picLocks noChangeAspect="1"/>
            </p:cNvPicPr>
            <p:nvPr userDrawn="1"/>
          </p:nvPicPr>
          <p:blipFill>
            <a:blip r:embed="rId2"/>
            <a:stretch>
              <a:fillRect/>
            </a:stretch>
          </p:blipFill>
          <p:spPr>
            <a:xfrm>
              <a:off x="-1071360" y="3564000"/>
              <a:ext cx="855360" cy="396000"/>
            </a:xfrm>
            <a:prstGeom prst="rect">
              <a:avLst/>
            </a:prstGeom>
            <a:grpFill/>
          </p:spPr>
        </p:pic>
        <p:pic>
          <p:nvPicPr>
            <p:cNvPr id="42" name="Bild // Listenebene erhöhen">
              <a:extLst>
                <a:ext uri="{FF2B5EF4-FFF2-40B4-BE49-F238E27FC236}">
                  <a16:creationId xmlns:a16="http://schemas.microsoft.com/office/drawing/2014/main" id="{914C75CB-813B-055A-6DA1-E92DEBD33494}"/>
                </a:ext>
              </a:extLst>
            </p:cNvPr>
            <p:cNvPicPr>
              <a:picLocks noChangeAspect="1"/>
            </p:cNvPicPr>
            <p:nvPr userDrawn="1"/>
          </p:nvPicPr>
          <p:blipFill>
            <a:blip r:embed="rId3"/>
            <a:stretch>
              <a:fillRect/>
            </a:stretch>
          </p:blipFill>
          <p:spPr>
            <a:xfrm>
              <a:off x="-1071360" y="3096000"/>
              <a:ext cx="855360" cy="396000"/>
            </a:xfrm>
            <a:prstGeom prst="rect">
              <a:avLst/>
            </a:prstGeom>
            <a:grpFill/>
          </p:spPr>
        </p:pic>
        <p:sp>
          <p:nvSpPr>
            <p:cNvPr id="43" name="Zurücksetzen">
              <a:extLst>
                <a:ext uri="{FF2B5EF4-FFF2-40B4-BE49-F238E27FC236}">
                  <a16:creationId xmlns:a16="http://schemas.microsoft.com/office/drawing/2014/main" id="{C38E7249-C8CC-C059-13A9-0424282C90F1}"/>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44" name="Layoutwechsel">
              <a:extLst>
                <a:ext uri="{FF2B5EF4-FFF2-40B4-BE49-F238E27FC236}">
                  <a16:creationId xmlns:a16="http://schemas.microsoft.com/office/drawing/2014/main" id="{A20107A6-5DBE-0E40-E547-51BB461CA0E2}"/>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45" name="Hilfslinien">
              <a:extLst>
                <a:ext uri="{FF2B5EF4-FFF2-40B4-BE49-F238E27FC236}">
                  <a16:creationId xmlns:a16="http://schemas.microsoft.com/office/drawing/2014/main" id="{55DC8FC3-F11B-F641-8E3E-6EC9F74AFCA3}"/>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46" name="Hilfslinien">
              <a:extLst>
                <a:ext uri="{FF2B5EF4-FFF2-40B4-BE49-F238E27FC236}">
                  <a16:creationId xmlns:a16="http://schemas.microsoft.com/office/drawing/2014/main" id="{07480B4A-7573-6962-C0DA-DF0D7CAB895D}"/>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a:t>
              </a:r>
              <a:r>
                <a:rPr kumimoji="0" lang="de-DE" sz="1000" b="1" i="0" u="none" strike="noStrike" kern="1200" cap="none" spc="0" normalizeH="0" baseline="0" noProof="0" dirty="0">
                  <a:ln>
                    <a:noFill/>
                  </a:ln>
                  <a:solidFill>
                    <a:schemeClr val="tx1"/>
                  </a:solidFill>
                  <a:effectLst/>
                  <a:uLnTx/>
                  <a:uFillTx/>
                  <a:latin typeface="+mn-lt"/>
                  <a:ea typeface="+mn-ea"/>
                  <a:cs typeface="+mn-cs"/>
                </a:rPr>
                <a:t> 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sp>
          <p:nvSpPr>
            <p:cNvPr id="47" name="Listenebenen">
              <a:extLst>
                <a:ext uri="{FF2B5EF4-FFF2-40B4-BE49-F238E27FC236}">
                  <a16:creationId xmlns:a16="http://schemas.microsoft.com/office/drawing/2014/main" id="{9B68E375-6154-F60B-3EBC-5ECC82767C38}"/>
                </a:ext>
              </a:extLst>
            </p:cNvPr>
            <p:cNvSpPr txBox="1"/>
            <p:nvPr userDrawn="1"/>
          </p:nvSpPr>
          <p:spPr>
            <a:xfrm rot="10800000" flipH="1" flipV="1">
              <a:off x="-2124000" y="4104000"/>
              <a:ext cx="1908000" cy="864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1-3 mal klicken für: </a:t>
              </a:r>
              <a:br>
                <a:rPr lang="de-DE" sz="1000" b="0" baseline="0" dirty="0">
                  <a:solidFill>
                    <a:schemeClr val="tx1"/>
                  </a:solidFill>
                  <a:latin typeface="+mn-lt"/>
                </a:rPr>
              </a:br>
              <a:r>
                <a:rPr lang="de-DE" sz="1000" b="0" baseline="0" dirty="0">
                  <a:solidFill>
                    <a:schemeClr val="tx1"/>
                  </a:solidFill>
                  <a:latin typeface="+mn-lt"/>
                </a:rPr>
                <a:t>Bulletpoints der Ebenen 1-3</a:t>
              </a:r>
            </a:p>
            <a:p>
              <a:pPr marL="0" marR="0" lvl="0" indent="0" algn="r" defTabSz="1207843" rtl="0" eaLnBrk="1" fontAlgn="auto" latinLnBrk="0" hangingPunct="1">
                <a:lnSpc>
                  <a:spcPct val="100000"/>
                </a:lnSpc>
                <a:spcBef>
                  <a:spcPts val="0"/>
                </a:spcBef>
                <a:spcAft>
                  <a:spcPts val="0"/>
                </a:spcAft>
                <a:buClrTx/>
                <a:buSzTx/>
                <a:buFontTx/>
                <a:buNone/>
                <a:tabLst/>
                <a:defRPr/>
              </a:pPr>
              <a:endParaRPr lang="de-DE" sz="1000" b="0" baseline="0" dirty="0">
                <a:solidFill>
                  <a:schemeClr val="tx1"/>
                </a:solidFill>
                <a:latin typeface="+mn-lt"/>
              </a:endParaRP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Ab dem vierten Klick:</a:t>
              </a: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Nummerierte Aufzählung</a:t>
              </a:r>
            </a:p>
          </p:txBody>
        </p:sp>
        <p:sp>
          <p:nvSpPr>
            <p:cNvPr id="48" name="Listenebenen">
              <a:extLst>
                <a:ext uri="{FF2B5EF4-FFF2-40B4-BE49-F238E27FC236}">
                  <a16:creationId xmlns:a16="http://schemas.microsoft.com/office/drawing/2014/main" id="{2F292552-F8D9-7E42-1591-3F81D50521FC}"/>
                </a:ext>
              </a:extLst>
            </p:cNvPr>
            <p:cNvSpPr txBox="1"/>
            <p:nvPr userDrawn="1"/>
          </p:nvSpPr>
          <p:spPr>
            <a:xfrm rot="10800000" flipH="1" flipV="1">
              <a:off x="-2124000" y="5040000"/>
              <a:ext cx="1908000" cy="720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Diese Schaltflächen </a:t>
              </a:r>
              <a:r>
                <a:rPr lang="de-DE" sz="1000" b="1" baseline="0" dirty="0">
                  <a:solidFill>
                    <a:schemeClr val="tx1"/>
                  </a:solidFill>
                  <a:latin typeface="+mn-lt"/>
                </a:rPr>
                <a:t>nicht</a:t>
              </a:r>
              <a:r>
                <a:rPr lang="de-DE" sz="1000" b="0" baseline="0" dirty="0">
                  <a:solidFill>
                    <a:schemeClr val="tx1"/>
                  </a:solidFill>
                  <a:latin typeface="+mn-lt"/>
                </a:rPr>
                <a:t> </a:t>
              </a:r>
              <a:r>
                <a:rPr lang="de-DE" sz="1000" b="1" baseline="0" dirty="0">
                  <a:solidFill>
                    <a:schemeClr val="tx1"/>
                  </a:solidFill>
                  <a:latin typeface="+mn-lt"/>
                </a:rPr>
                <a:t>benutzen</a:t>
              </a:r>
              <a:r>
                <a:rPr lang="de-DE" sz="1000" b="0" baseline="0" dirty="0">
                  <a:solidFill>
                    <a:schemeClr val="tx1"/>
                  </a:solidFill>
                  <a:latin typeface="+mn-lt"/>
                </a:rPr>
                <a:t>, da sonst Formatierungen verloren gehen!</a:t>
              </a:r>
            </a:p>
          </p:txBody>
        </p:sp>
        <p:pic>
          <p:nvPicPr>
            <p:cNvPr id="49" name="Bild // Listenebene">
              <a:extLst>
                <a:ext uri="{FF2B5EF4-FFF2-40B4-BE49-F238E27FC236}">
                  <a16:creationId xmlns:a16="http://schemas.microsoft.com/office/drawing/2014/main" id="{297FAABC-8865-C72C-93E9-143225433B8F}"/>
                </a:ext>
              </a:extLst>
            </p:cNvPr>
            <p:cNvPicPr>
              <a:picLocks noChangeAspect="1"/>
            </p:cNvPicPr>
            <p:nvPr userDrawn="1"/>
          </p:nvPicPr>
          <p:blipFill>
            <a:blip r:embed="rId4"/>
            <a:srcRect/>
            <a:stretch/>
          </p:blipFill>
          <p:spPr>
            <a:xfrm>
              <a:off x="-1071360" y="5832000"/>
              <a:ext cx="855360" cy="383075"/>
            </a:xfrm>
            <a:prstGeom prst="rect">
              <a:avLst/>
            </a:prstGeom>
            <a:grpFill/>
          </p:spPr>
        </p:pic>
        <p:sp>
          <p:nvSpPr>
            <p:cNvPr id="50" name="X">
              <a:extLst>
                <a:ext uri="{FF2B5EF4-FFF2-40B4-BE49-F238E27FC236}">
                  <a16:creationId xmlns:a16="http://schemas.microsoft.com/office/drawing/2014/main" id="{B2222CB0-BCD7-004A-C735-51264D769A73}"/>
                </a:ext>
              </a:extLst>
            </p:cNvPr>
            <p:cNvSpPr txBox="1"/>
            <p:nvPr userDrawn="1"/>
          </p:nvSpPr>
          <p:spPr>
            <a:xfrm rot="10800000" flipH="1" flipV="1">
              <a:off x="-1071360" y="5826850"/>
              <a:ext cx="855360" cy="388225"/>
            </a:xfrm>
            <a:prstGeom prst="rect">
              <a:avLst/>
            </a:prstGeom>
            <a:noFill/>
            <a:ln w="12700">
              <a:noFill/>
            </a:ln>
          </p:spPr>
          <p:txBody>
            <a:bodyPr vert="vert"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207843" rtl="0" eaLnBrk="1" fontAlgn="auto" latinLnBrk="0" hangingPunct="1">
                <a:lnSpc>
                  <a:spcPct val="100000"/>
                </a:lnSpc>
                <a:spcBef>
                  <a:spcPts val="0"/>
                </a:spcBef>
                <a:spcAft>
                  <a:spcPts val="0"/>
                </a:spcAft>
                <a:buClrTx/>
                <a:buSzTx/>
                <a:buFontTx/>
                <a:buNone/>
                <a:tabLst/>
                <a:defRPr/>
              </a:pPr>
              <a:r>
                <a:rPr lang="de-DE" sz="4400" b="0" baseline="0" dirty="0">
                  <a:solidFill>
                    <a:schemeClr val="accent1"/>
                  </a:solidFill>
                  <a:latin typeface="+mj-lt"/>
                </a:rPr>
                <a:t>X</a:t>
              </a:r>
              <a:endParaRPr lang="de-DE" sz="5400" b="0" baseline="0" dirty="0">
                <a:solidFill>
                  <a:schemeClr val="accent1"/>
                </a:solidFill>
                <a:latin typeface="+mj-lt"/>
              </a:endParaRPr>
            </a:p>
          </p:txBody>
        </p:sp>
      </p:grpSp>
      <p:sp>
        <p:nvSpPr>
          <p:cNvPr id="34" name="Gliederung">
            <a:extLst>
              <a:ext uri="{FF2B5EF4-FFF2-40B4-BE49-F238E27FC236}">
                <a16:creationId xmlns:a16="http://schemas.microsoft.com/office/drawing/2014/main" id="{42BC4A26-5631-DCF0-24CB-29B5974CFAF4}"/>
              </a:ext>
            </a:extLst>
          </p:cNvPr>
          <p:cNvSpPr txBox="1"/>
          <p:nvPr userDrawn="1"/>
        </p:nvSpPr>
        <p:spPr>
          <a:xfrm rot="10800000" flipH="1" flipV="1">
            <a:off x="12348000" y="2232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Bitte in der Aufzählung </a:t>
            </a:r>
          </a:p>
          <a:p>
            <a:pPr indent="0" algn="l">
              <a:lnSpc>
                <a:spcPct val="100000"/>
              </a:lnSpc>
              <a:spcBef>
                <a:spcPts val="0"/>
              </a:spcBef>
              <a:spcAft>
                <a:spcPts val="0"/>
              </a:spcAft>
            </a:pPr>
            <a:r>
              <a:rPr lang="de-DE" sz="1000" b="1" baseline="0" dirty="0">
                <a:solidFill>
                  <a:schemeClr val="tx1"/>
                </a:solidFill>
                <a:latin typeface="+mn-lt"/>
              </a:rPr>
              <a:t>nur die Hauptkapitel </a:t>
            </a:r>
            <a:r>
              <a:rPr lang="de-DE" sz="1000" b="0" baseline="0" dirty="0">
                <a:solidFill>
                  <a:schemeClr val="tx1"/>
                </a:solidFill>
                <a:latin typeface="+mn-lt"/>
              </a:rPr>
              <a:t>aus der Gliederung aufführen.</a:t>
            </a:r>
          </a:p>
        </p:txBody>
      </p:sp>
      <p:sp>
        <p:nvSpPr>
          <p:cNvPr id="12" name="Fläche">
            <a:extLst>
              <a:ext uri="{FF2B5EF4-FFF2-40B4-BE49-F238E27FC236}">
                <a16:creationId xmlns:a16="http://schemas.microsoft.com/office/drawing/2014/main" id="{3AAD2D77-BC28-322C-F1D3-B3A04F77F418}"/>
              </a:ext>
            </a:extLst>
          </p:cNvPr>
          <p:cNvSpPr/>
          <p:nvPr userDrawn="1"/>
        </p:nvSpPr>
        <p:spPr>
          <a:xfrm>
            <a:off x="9203055" y="0"/>
            <a:ext cx="2988945"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4" name="Grafik">
            <a:extLst>
              <a:ext uri="{FF2B5EF4-FFF2-40B4-BE49-F238E27FC236}">
                <a16:creationId xmlns:a16="http://schemas.microsoft.com/office/drawing/2014/main" id="{C3CD2392-C99C-C4E8-4432-E36D7C81A433}"/>
              </a:ext>
            </a:extLst>
          </p:cNvPr>
          <p:cNvGrpSpPr>
            <a:grpSpLocks noGrp="1" noUngrp="1" noRot="1" noMove="1" noResize="1"/>
          </p:cNvGrpSpPr>
          <p:nvPr userDrawn="1"/>
        </p:nvGrpSpPr>
        <p:grpSpPr bwMode="auto">
          <a:xfrm>
            <a:off x="9383713" y="160338"/>
            <a:ext cx="2808287" cy="6697662"/>
            <a:chOff x="5911" y="101"/>
            <a:chExt cx="1769" cy="4219"/>
          </a:xfrm>
        </p:grpSpPr>
        <p:sp>
          <p:nvSpPr>
            <p:cNvPr id="7" name="Freeform 5">
              <a:extLst>
                <a:ext uri="{FF2B5EF4-FFF2-40B4-BE49-F238E27FC236}">
                  <a16:creationId xmlns:a16="http://schemas.microsoft.com/office/drawing/2014/main" id="{27D3547F-DC4E-BA88-CFFB-96EE0C806949}"/>
                </a:ext>
              </a:extLst>
            </p:cNvPr>
            <p:cNvSpPr>
              <a:spLocks noGrp="1" noRot="1" noMove="1" noResize="1" noEditPoints="1" noAdjustHandles="1" noChangeArrowheads="1" noChangeShapeType="1"/>
            </p:cNvSpPr>
            <p:nvPr userDrawn="1"/>
          </p:nvSpPr>
          <p:spPr bwMode="auto">
            <a:xfrm>
              <a:off x="6922" y="200"/>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 name="Freeform 6">
              <a:extLst>
                <a:ext uri="{FF2B5EF4-FFF2-40B4-BE49-F238E27FC236}">
                  <a16:creationId xmlns:a16="http://schemas.microsoft.com/office/drawing/2014/main" id="{5AB09503-DF17-94A7-708B-09335AC284D9}"/>
                </a:ext>
              </a:extLst>
            </p:cNvPr>
            <p:cNvSpPr>
              <a:spLocks noGrp="1" noRot="1" noMove="1" noResize="1" noEditPoints="1" noAdjustHandles="1" noChangeArrowheads="1" noChangeShapeType="1"/>
            </p:cNvSpPr>
            <p:nvPr userDrawn="1"/>
          </p:nvSpPr>
          <p:spPr bwMode="auto">
            <a:xfrm>
              <a:off x="6669" y="395"/>
              <a:ext cx="127" cy="196"/>
            </a:xfrm>
            <a:custGeom>
              <a:avLst/>
              <a:gdLst>
                <a:gd name="T0" fmla="*/ 0 w 554"/>
                <a:gd name="T1" fmla="*/ 433 h 865"/>
                <a:gd name="T2" fmla="*/ 554 w 554"/>
                <a:gd name="T3" fmla="*/ 865 h 865"/>
                <a:gd name="T4" fmla="*/ 554 w 554"/>
                <a:gd name="T5" fmla="*/ 433 h 865"/>
                <a:gd name="T6" fmla="*/ 554 w 554"/>
                <a:gd name="T7" fmla="*/ 0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865"/>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 name="Freeform 7">
              <a:extLst>
                <a:ext uri="{FF2B5EF4-FFF2-40B4-BE49-F238E27FC236}">
                  <a16:creationId xmlns:a16="http://schemas.microsoft.com/office/drawing/2014/main" id="{39924023-C22E-674A-50A6-7D516E467C8A}"/>
                </a:ext>
              </a:extLst>
            </p:cNvPr>
            <p:cNvSpPr>
              <a:spLocks noGrp="1" noRot="1" noMove="1" noResize="1" noEditPoints="1" noAdjustHandles="1" noChangeArrowheads="1" noChangeShapeType="1"/>
            </p:cNvSpPr>
            <p:nvPr userDrawn="1"/>
          </p:nvSpPr>
          <p:spPr bwMode="auto">
            <a:xfrm>
              <a:off x="6416" y="101"/>
              <a:ext cx="127"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A88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 name="Freeform 8">
              <a:extLst>
                <a:ext uri="{FF2B5EF4-FFF2-40B4-BE49-F238E27FC236}">
                  <a16:creationId xmlns:a16="http://schemas.microsoft.com/office/drawing/2014/main" id="{766765A1-B672-5BB5-7FD7-3DED0EE9436E}"/>
                </a:ext>
              </a:extLst>
            </p:cNvPr>
            <p:cNvSpPr>
              <a:spLocks noGrp="1" noRot="1" noMove="1" noResize="1" noEditPoints="1" noAdjustHandles="1" noChangeArrowheads="1" noChangeShapeType="1"/>
            </p:cNvSpPr>
            <p:nvPr userDrawn="1"/>
          </p:nvSpPr>
          <p:spPr bwMode="auto">
            <a:xfrm>
              <a:off x="6543" y="49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 name="Freeform 9">
              <a:extLst>
                <a:ext uri="{FF2B5EF4-FFF2-40B4-BE49-F238E27FC236}">
                  <a16:creationId xmlns:a16="http://schemas.microsoft.com/office/drawing/2014/main" id="{39FF04F2-790E-3F1B-2FE7-7AE702EFE8E4}"/>
                </a:ext>
              </a:extLst>
            </p:cNvPr>
            <p:cNvSpPr>
              <a:spLocks noGrp="1" noRot="1" noMove="1" noResize="1" noEditPoints="1" noAdjustHandles="1" noChangeArrowheads="1" noChangeShapeType="1"/>
            </p:cNvSpPr>
            <p:nvPr userDrawn="1"/>
          </p:nvSpPr>
          <p:spPr bwMode="auto">
            <a:xfrm>
              <a:off x="6922" y="494"/>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 name="Freeform 10">
              <a:extLst>
                <a:ext uri="{FF2B5EF4-FFF2-40B4-BE49-F238E27FC236}">
                  <a16:creationId xmlns:a16="http://schemas.microsoft.com/office/drawing/2014/main" id="{B3C75CAC-F38D-59B0-D4BD-CBD47AB3D1A0}"/>
                </a:ext>
              </a:extLst>
            </p:cNvPr>
            <p:cNvSpPr>
              <a:spLocks noGrp="1" noRot="1" noMove="1" noResize="1" noEditPoints="1" noAdjustHandles="1" noChangeArrowheads="1" noChangeShapeType="1"/>
            </p:cNvSpPr>
            <p:nvPr userDrawn="1"/>
          </p:nvSpPr>
          <p:spPr bwMode="auto">
            <a:xfrm>
              <a:off x="6796" y="69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 name="Freeform 11">
              <a:extLst>
                <a:ext uri="{FF2B5EF4-FFF2-40B4-BE49-F238E27FC236}">
                  <a16:creationId xmlns:a16="http://schemas.microsoft.com/office/drawing/2014/main" id="{84E81EA7-CB25-7414-A179-19400DA53F99}"/>
                </a:ext>
              </a:extLst>
            </p:cNvPr>
            <p:cNvSpPr>
              <a:spLocks noGrp="1" noRot="1" noMove="1" noResize="1" noEditPoints="1" noAdjustHandles="1" noChangeArrowheads="1" noChangeShapeType="1"/>
            </p:cNvSpPr>
            <p:nvPr userDrawn="1"/>
          </p:nvSpPr>
          <p:spPr bwMode="auto">
            <a:xfrm>
              <a:off x="6290" y="297"/>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 name="Freeform 12">
              <a:extLst>
                <a:ext uri="{FF2B5EF4-FFF2-40B4-BE49-F238E27FC236}">
                  <a16:creationId xmlns:a16="http://schemas.microsoft.com/office/drawing/2014/main" id="{F60E6008-7A59-6554-E926-F8269579F5CE}"/>
                </a:ext>
              </a:extLst>
            </p:cNvPr>
            <p:cNvSpPr>
              <a:spLocks noGrp="1" noRot="1" noMove="1" noResize="1" noEditPoints="1" noAdjustHandles="1" noChangeArrowheads="1" noChangeShapeType="1"/>
            </p:cNvSpPr>
            <p:nvPr userDrawn="1"/>
          </p:nvSpPr>
          <p:spPr bwMode="auto">
            <a:xfrm>
              <a:off x="7175" y="101"/>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 name="Freeform 13">
              <a:extLst>
                <a:ext uri="{FF2B5EF4-FFF2-40B4-BE49-F238E27FC236}">
                  <a16:creationId xmlns:a16="http://schemas.microsoft.com/office/drawing/2014/main" id="{37EEFAAD-90F2-4AB4-1944-D78F22A11925}"/>
                </a:ext>
              </a:extLst>
            </p:cNvPr>
            <p:cNvSpPr>
              <a:spLocks noGrp="1" noRot="1" noMove="1" noResize="1" noEditPoints="1" noAdjustHandles="1" noChangeArrowheads="1" noChangeShapeType="1"/>
            </p:cNvSpPr>
            <p:nvPr userDrawn="1"/>
          </p:nvSpPr>
          <p:spPr bwMode="auto">
            <a:xfrm>
              <a:off x="6543" y="298"/>
              <a:ext cx="126" cy="196"/>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 name="Freeform 14">
              <a:extLst>
                <a:ext uri="{FF2B5EF4-FFF2-40B4-BE49-F238E27FC236}">
                  <a16:creationId xmlns:a16="http://schemas.microsoft.com/office/drawing/2014/main" id="{55381F11-B53F-21CB-F021-CC5DBE0487C8}"/>
                </a:ext>
              </a:extLst>
            </p:cNvPr>
            <p:cNvSpPr>
              <a:spLocks noGrp="1" noRot="1" noMove="1" noResize="1" noEditPoints="1" noAdjustHandles="1" noChangeArrowheads="1" noChangeShapeType="1"/>
            </p:cNvSpPr>
            <p:nvPr userDrawn="1"/>
          </p:nvSpPr>
          <p:spPr bwMode="auto">
            <a:xfrm>
              <a:off x="7048" y="494"/>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 name="Freeform 15">
              <a:extLst>
                <a:ext uri="{FF2B5EF4-FFF2-40B4-BE49-F238E27FC236}">
                  <a16:creationId xmlns:a16="http://schemas.microsoft.com/office/drawing/2014/main" id="{FDA38F84-AB18-913E-8C00-08F7708A0C60}"/>
                </a:ext>
              </a:extLst>
            </p:cNvPr>
            <p:cNvSpPr>
              <a:spLocks noGrp="1" noRot="1" noMove="1" noResize="1" noEditPoints="1" noAdjustHandles="1" noChangeArrowheads="1" noChangeShapeType="1"/>
            </p:cNvSpPr>
            <p:nvPr userDrawn="1"/>
          </p:nvSpPr>
          <p:spPr bwMode="auto">
            <a:xfrm>
              <a:off x="6796" y="200"/>
              <a:ext cx="126" cy="196"/>
            </a:xfrm>
            <a:custGeom>
              <a:avLst/>
              <a:gdLst>
                <a:gd name="T0" fmla="*/ 0 w 554"/>
                <a:gd name="T1" fmla="*/ 0 h 865"/>
                <a:gd name="T2" fmla="*/ 0 w 554"/>
                <a:gd name="T3" fmla="*/ 433 h 865"/>
                <a:gd name="T4" fmla="*/ 0 w 554"/>
                <a:gd name="T5" fmla="*/ 865 h 865"/>
                <a:gd name="T6" fmla="*/ 554 w 554"/>
                <a:gd name="T7" fmla="*/ 433 h 865"/>
                <a:gd name="T8" fmla="*/ 0 w 554"/>
                <a:gd name="T9" fmla="*/ 0 h 865"/>
              </a:gdLst>
              <a:ahLst/>
              <a:cxnLst>
                <a:cxn ang="0">
                  <a:pos x="T0" y="T1"/>
                </a:cxn>
                <a:cxn ang="0">
                  <a:pos x="T2" y="T3"/>
                </a:cxn>
                <a:cxn ang="0">
                  <a:pos x="T4" y="T5"/>
                </a:cxn>
                <a:cxn ang="0">
                  <a:pos x="T6" y="T7"/>
                </a:cxn>
                <a:cxn ang="0">
                  <a:pos x="T8" y="T9"/>
                </a:cxn>
              </a:cxnLst>
              <a:rect l="0" t="0" r="r" b="b"/>
              <a:pathLst>
                <a:path w="554" h="865">
                  <a:moveTo>
                    <a:pt x="0" y="0"/>
                  </a:moveTo>
                  <a:lnTo>
                    <a:pt x="0" y="433"/>
                  </a:lnTo>
                  <a:lnTo>
                    <a:pt x="0" y="865"/>
                  </a:lnTo>
                  <a:lnTo>
                    <a:pt x="554" y="433"/>
                  </a:lnTo>
                  <a:lnTo>
                    <a:pt x="0" y="0"/>
                  </a:lnTo>
                  <a:close/>
                </a:path>
              </a:pathLst>
            </a:custGeom>
            <a:solidFill>
              <a:srgbClr val="B9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 name="Freeform 16">
              <a:extLst>
                <a:ext uri="{FF2B5EF4-FFF2-40B4-BE49-F238E27FC236}">
                  <a16:creationId xmlns:a16="http://schemas.microsoft.com/office/drawing/2014/main" id="{E9969BB7-84E1-874C-63DE-87A61D6FDF72}"/>
                </a:ext>
              </a:extLst>
            </p:cNvPr>
            <p:cNvSpPr>
              <a:spLocks noGrp="1" noRot="1" noMove="1" noResize="1" noEditPoints="1" noAdjustHandles="1" noChangeArrowheads="1" noChangeShapeType="1"/>
            </p:cNvSpPr>
            <p:nvPr userDrawn="1"/>
          </p:nvSpPr>
          <p:spPr bwMode="auto">
            <a:xfrm>
              <a:off x="6290" y="49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 name="Freeform 17">
              <a:extLst>
                <a:ext uri="{FF2B5EF4-FFF2-40B4-BE49-F238E27FC236}">
                  <a16:creationId xmlns:a16="http://schemas.microsoft.com/office/drawing/2014/main" id="{DDCAD7F3-45F4-F99F-A51B-B8B5DC51339B}"/>
                </a:ext>
              </a:extLst>
            </p:cNvPr>
            <p:cNvSpPr>
              <a:spLocks noGrp="1" noRot="1" noMove="1" noResize="1" noEditPoints="1" noAdjustHandles="1" noChangeArrowheads="1" noChangeShapeType="1"/>
            </p:cNvSpPr>
            <p:nvPr userDrawn="1"/>
          </p:nvSpPr>
          <p:spPr bwMode="auto">
            <a:xfrm>
              <a:off x="6037" y="395"/>
              <a:ext cx="127"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 name="Freeform 18">
              <a:extLst>
                <a:ext uri="{FF2B5EF4-FFF2-40B4-BE49-F238E27FC236}">
                  <a16:creationId xmlns:a16="http://schemas.microsoft.com/office/drawing/2014/main" id="{5E2C411F-A9AA-9561-5FB2-5E0E499A3C11}"/>
                </a:ext>
              </a:extLst>
            </p:cNvPr>
            <p:cNvSpPr>
              <a:spLocks noGrp="1" noRot="1" noMove="1" noResize="1" noEditPoints="1" noAdjustHandles="1" noChangeArrowheads="1" noChangeShapeType="1"/>
            </p:cNvSpPr>
            <p:nvPr userDrawn="1"/>
          </p:nvSpPr>
          <p:spPr bwMode="auto">
            <a:xfrm>
              <a:off x="6164" y="59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 name="Freeform 19">
              <a:extLst>
                <a:ext uri="{FF2B5EF4-FFF2-40B4-BE49-F238E27FC236}">
                  <a16:creationId xmlns:a16="http://schemas.microsoft.com/office/drawing/2014/main" id="{E7FAC5AA-BE78-330C-574C-B53E950CCD8C}"/>
                </a:ext>
              </a:extLst>
            </p:cNvPr>
            <p:cNvSpPr>
              <a:spLocks noGrp="1" noRot="1" noMove="1" noResize="1" noEditPoints="1" noAdjustHandles="1" noChangeArrowheads="1" noChangeShapeType="1"/>
            </p:cNvSpPr>
            <p:nvPr userDrawn="1"/>
          </p:nvSpPr>
          <p:spPr bwMode="auto">
            <a:xfrm>
              <a:off x="7301" y="29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 name="Freeform 20">
              <a:extLst>
                <a:ext uri="{FF2B5EF4-FFF2-40B4-BE49-F238E27FC236}">
                  <a16:creationId xmlns:a16="http://schemas.microsoft.com/office/drawing/2014/main" id="{C3C5B3C7-8D51-2F5D-32A7-53217232CE8A}"/>
                </a:ext>
              </a:extLst>
            </p:cNvPr>
            <p:cNvSpPr>
              <a:spLocks noGrp="1" noRot="1" noMove="1" noResize="1" noEditPoints="1" noAdjustHandles="1" noChangeArrowheads="1" noChangeShapeType="1"/>
            </p:cNvSpPr>
            <p:nvPr userDrawn="1"/>
          </p:nvSpPr>
          <p:spPr bwMode="auto">
            <a:xfrm>
              <a:off x="6416" y="494"/>
              <a:ext cx="127"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B9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 name="Freeform 21">
              <a:extLst>
                <a:ext uri="{FF2B5EF4-FFF2-40B4-BE49-F238E27FC236}">
                  <a16:creationId xmlns:a16="http://schemas.microsoft.com/office/drawing/2014/main" id="{D58BEBBA-5562-897E-DDF2-0FE51436B5BD}"/>
                </a:ext>
              </a:extLst>
            </p:cNvPr>
            <p:cNvSpPr>
              <a:spLocks noGrp="1" noRot="1" noMove="1" noResize="1" noEditPoints="1" noAdjustHandles="1" noChangeArrowheads="1" noChangeShapeType="1"/>
            </p:cNvSpPr>
            <p:nvPr userDrawn="1"/>
          </p:nvSpPr>
          <p:spPr bwMode="auto">
            <a:xfrm>
              <a:off x="5911" y="200"/>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7" name="Freeform 22">
              <a:extLst>
                <a:ext uri="{FF2B5EF4-FFF2-40B4-BE49-F238E27FC236}">
                  <a16:creationId xmlns:a16="http://schemas.microsoft.com/office/drawing/2014/main" id="{0A8E5CE0-7112-4D4F-E0A6-475176859C3B}"/>
                </a:ext>
              </a:extLst>
            </p:cNvPr>
            <p:cNvSpPr>
              <a:spLocks noGrp="1" noRot="1" noMove="1" noResize="1" noEditPoints="1" noAdjustHandles="1" noChangeArrowheads="1" noChangeShapeType="1"/>
            </p:cNvSpPr>
            <p:nvPr userDrawn="1"/>
          </p:nvSpPr>
          <p:spPr bwMode="auto">
            <a:xfrm>
              <a:off x="7427" y="395"/>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8" name="Freeform 23">
              <a:extLst>
                <a:ext uri="{FF2B5EF4-FFF2-40B4-BE49-F238E27FC236}">
                  <a16:creationId xmlns:a16="http://schemas.microsoft.com/office/drawing/2014/main" id="{B8F61B68-4F0E-D392-DB30-DB46DE0E6602}"/>
                </a:ext>
              </a:extLst>
            </p:cNvPr>
            <p:cNvSpPr>
              <a:spLocks noGrp="1" noRot="1" noMove="1" noResize="1" noEditPoints="1" noAdjustHandles="1" noChangeArrowheads="1" noChangeShapeType="1"/>
            </p:cNvSpPr>
            <p:nvPr userDrawn="1"/>
          </p:nvSpPr>
          <p:spPr bwMode="auto">
            <a:xfrm>
              <a:off x="7554" y="3928"/>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4FBA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9" name="Freeform 24">
              <a:extLst>
                <a:ext uri="{FF2B5EF4-FFF2-40B4-BE49-F238E27FC236}">
                  <a16:creationId xmlns:a16="http://schemas.microsoft.com/office/drawing/2014/main" id="{5327E983-AE55-AF59-8486-AFE03AA2BB83}"/>
                </a:ext>
              </a:extLst>
            </p:cNvPr>
            <p:cNvSpPr>
              <a:spLocks noGrp="1" noRot="1" noMove="1" noResize="1" noEditPoints="1" noAdjustHandles="1" noChangeArrowheads="1" noChangeShapeType="1"/>
            </p:cNvSpPr>
            <p:nvPr userDrawn="1"/>
          </p:nvSpPr>
          <p:spPr bwMode="auto">
            <a:xfrm>
              <a:off x="7427" y="3731"/>
              <a:ext cx="127"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0" name="Freeform 25">
              <a:extLst>
                <a:ext uri="{FF2B5EF4-FFF2-40B4-BE49-F238E27FC236}">
                  <a16:creationId xmlns:a16="http://schemas.microsoft.com/office/drawing/2014/main" id="{4098861C-9BB8-5DC4-DF4D-BBE4AA69B67E}"/>
                </a:ext>
              </a:extLst>
            </p:cNvPr>
            <p:cNvSpPr>
              <a:spLocks noGrp="1" noRot="1" noMove="1" noResize="1" noEditPoints="1" noAdjustHandles="1" noChangeArrowheads="1" noChangeShapeType="1"/>
            </p:cNvSpPr>
            <p:nvPr userDrawn="1"/>
          </p:nvSpPr>
          <p:spPr bwMode="auto">
            <a:xfrm>
              <a:off x="7554" y="3633"/>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1" name="Freeform 26">
              <a:extLst>
                <a:ext uri="{FF2B5EF4-FFF2-40B4-BE49-F238E27FC236}">
                  <a16:creationId xmlns:a16="http://schemas.microsoft.com/office/drawing/2014/main" id="{1BD70751-FDA5-47C3-65EE-F48C60628EC2}"/>
                </a:ext>
              </a:extLst>
            </p:cNvPr>
            <p:cNvSpPr>
              <a:spLocks noGrp="1" noRot="1" noMove="1" noResize="1" noEditPoints="1" noAdjustHandles="1" noChangeArrowheads="1" noChangeShapeType="1"/>
            </p:cNvSpPr>
            <p:nvPr userDrawn="1"/>
          </p:nvSpPr>
          <p:spPr bwMode="auto">
            <a:xfrm>
              <a:off x="7427" y="3829"/>
              <a:ext cx="127"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B9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2" name="Freeform 27">
              <a:extLst>
                <a:ext uri="{FF2B5EF4-FFF2-40B4-BE49-F238E27FC236}">
                  <a16:creationId xmlns:a16="http://schemas.microsoft.com/office/drawing/2014/main" id="{E5E69679-FB04-E40D-34AD-3F4D76338CFC}"/>
                </a:ext>
              </a:extLst>
            </p:cNvPr>
            <p:cNvSpPr>
              <a:spLocks noGrp="1" noRot="1" noMove="1" noResize="1" noEditPoints="1" noAdjustHandles="1" noChangeArrowheads="1" noChangeShapeType="1"/>
            </p:cNvSpPr>
            <p:nvPr userDrawn="1"/>
          </p:nvSpPr>
          <p:spPr bwMode="auto">
            <a:xfrm>
              <a:off x="7427" y="4124"/>
              <a:ext cx="127"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3" name="Freeform 28">
              <a:extLst>
                <a:ext uri="{FF2B5EF4-FFF2-40B4-BE49-F238E27FC236}">
                  <a16:creationId xmlns:a16="http://schemas.microsoft.com/office/drawing/2014/main" id="{D08E274C-655E-F4CF-170D-BF5C147244F8}"/>
                </a:ext>
              </a:extLst>
            </p:cNvPr>
            <p:cNvSpPr>
              <a:spLocks noGrp="1" noRot="1" noMove="1" noResize="1" noEditPoints="1" noAdjustHandles="1" noChangeArrowheads="1" noChangeShapeType="1"/>
            </p:cNvSpPr>
            <p:nvPr userDrawn="1"/>
          </p:nvSpPr>
          <p:spPr bwMode="auto">
            <a:xfrm>
              <a:off x="7554" y="4026"/>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9865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pic>
        <p:nvPicPr>
          <p:cNvPr id="35" name="UNIVERSITÄT PADERBORN Logo">
            <a:extLst>
              <a:ext uri="{FF2B5EF4-FFF2-40B4-BE49-F238E27FC236}">
                <a16:creationId xmlns:a16="http://schemas.microsoft.com/office/drawing/2014/main" id="{4D8E16FA-AF62-2D06-1EAB-33DF00467FA7}"/>
              </a:ext>
            </a:extLst>
          </p:cNvPr>
          <p:cNvPicPr>
            <a:picLocks noGrp="1" noRot="1" noChangeAspect="1" noMove="1" noResize="1" noEditPoints="1" noAdjustHandles="1" noChangeArrowheads="1" noChangeShapeType="1" noCrop="1"/>
          </p:cNvPicPr>
          <p:nvPr userDrawn="1"/>
        </p:nvPicPr>
        <p:blipFill>
          <a:blip r:embed="rId5"/>
          <a:srcRect/>
          <a:stretch/>
        </p:blipFill>
        <p:spPr>
          <a:xfrm>
            <a:off x="306883" y="307090"/>
            <a:ext cx="1692000" cy="688834"/>
          </a:xfrm>
          <a:prstGeom prst="rect">
            <a:avLst/>
          </a:prstGeom>
        </p:spPr>
      </p:pic>
      <p:sp>
        <p:nvSpPr>
          <p:cNvPr id="6" name="Foliennummer">
            <a:extLst>
              <a:ext uri="{FF2B5EF4-FFF2-40B4-BE49-F238E27FC236}">
                <a16:creationId xmlns:a16="http://schemas.microsoft.com/office/drawing/2014/main" id="{80EFD3E8-902A-A422-1BF3-651A29EC06E7}"/>
              </a:ext>
            </a:extLst>
          </p:cNvPr>
          <p:cNvSpPr>
            <a:spLocks noGrp="1"/>
          </p:cNvSpPr>
          <p:nvPr>
            <p:ph type="sldNum" sz="quarter" idx="12"/>
          </p:nvPr>
        </p:nvSpPr>
        <p:spPr/>
        <p:txBody>
          <a:bodyPr/>
          <a:lstStyle>
            <a:lvl1pPr>
              <a:defRPr>
                <a:solidFill>
                  <a:schemeClr val="bg1"/>
                </a:solidFill>
              </a:defRPr>
            </a:lvl1pPr>
          </a:lstStyle>
          <a:p>
            <a:fld id="{E6AA5693-5562-46BF-BAF4-16238AB6C896}" type="slidenum">
              <a:rPr lang="de-DE" smtClean="0"/>
              <a:pPr/>
              <a:t>‹Nr.›</a:t>
            </a:fld>
            <a:endParaRPr lang="de-DE"/>
          </a:p>
        </p:txBody>
      </p:sp>
      <p:sp>
        <p:nvSpPr>
          <p:cNvPr id="5" name="Fußzeile">
            <a:extLst>
              <a:ext uri="{FF2B5EF4-FFF2-40B4-BE49-F238E27FC236}">
                <a16:creationId xmlns:a16="http://schemas.microsoft.com/office/drawing/2014/main" id="{FA08B7FC-9E8A-B64A-C66B-B81420371F3E}"/>
              </a:ext>
            </a:extLst>
          </p:cNvPr>
          <p:cNvSpPr>
            <a:spLocks noGrp="1"/>
          </p:cNvSpPr>
          <p:nvPr>
            <p:ph type="ftr" sz="quarter" idx="11"/>
          </p:nvPr>
        </p:nvSpPr>
        <p:spPr/>
        <p:txBody>
          <a:bodyPr/>
          <a:lstStyle>
            <a:lvl1pPr>
              <a:defRPr/>
            </a:lvl1pPr>
          </a:lstStyle>
          <a:p>
            <a:r>
              <a:rPr lang="de-DE"/>
              <a:t>Stabsstelle Bildungsinnovationen und Hochschuldidaktik</a:t>
            </a:r>
            <a:endParaRPr lang="de-DE" dirty="0"/>
          </a:p>
        </p:txBody>
      </p:sp>
      <p:sp>
        <p:nvSpPr>
          <p:cNvPr id="10" name="Gliederung">
            <a:extLst>
              <a:ext uri="{FF2B5EF4-FFF2-40B4-BE49-F238E27FC236}">
                <a16:creationId xmlns:a16="http://schemas.microsoft.com/office/drawing/2014/main" id="{C87C70FB-2683-974E-FF57-E625F7D35486}"/>
              </a:ext>
            </a:extLst>
          </p:cNvPr>
          <p:cNvSpPr>
            <a:spLocks noGrp="1"/>
          </p:cNvSpPr>
          <p:nvPr>
            <p:ph type="body" orient="vert" idx="15" hasCustomPrompt="1"/>
          </p:nvPr>
        </p:nvSpPr>
        <p:spPr>
          <a:xfrm>
            <a:off x="9583738" y="2030412"/>
            <a:ext cx="2185987" cy="3990975"/>
          </a:xfrm>
          <a:prstGeom prst="rect">
            <a:avLst/>
          </a:prstGeom>
        </p:spPr>
        <p:txBody>
          <a:bodyPr vert="horz" numCol="1"/>
          <a:lstStyle>
            <a:lvl1pPr marL="198000" indent="-198000" algn="l">
              <a:lnSpc>
                <a:spcPct val="100000"/>
              </a:lnSpc>
              <a:spcBef>
                <a:spcPts val="0"/>
              </a:spcBef>
              <a:spcAft>
                <a:spcPts val="800"/>
              </a:spcAft>
              <a:buFont typeface="+mj-lt"/>
              <a:buAutoNum type="arabicPeriod"/>
              <a:defRPr sz="1400" b="0">
                <a:solidFill>
                  <a:schemeClr val="bg1"/>
                </a:solidFill>
              </a:defRPr>
            </a:lvl1pPr>
            <a:lvl2pPr marL="198000" indent="-198000" algn="l">
              <a:lnSpc>
                <a:spcPct val="100000"/>
              </a:lnSpc>
              <a:spcBef>
                <a:spcPts val="0"/>
              </a:spcBef>
              <a:spcAft>
                <a:spcPts val="800"/>
              </a:spcAft>
              <a:buFont typeface="+mj-lt"/>
              <a:buAutoNum type="arabicPeriod"/>
              <a:defRPr sz="1400" b="0">
                <a:solidFill>
                  <a:schemeClr val="bg1"/>
                </a:solidFill>
              </a:defRPr>
            </a:lvl2pPr>
            <a:lvl3pPr marL="198000" indent="-198000" algn="l">
              <a:lnSpc>
                <a:spcPct val="100000"/>
              </a:lnSpc>
              <a:spcBef>
                <a:spcPts val="0"/>
              </a:spcBef>
              <a:spcAft>
                <a:spcPts val="800"/>
              </a:spcAft>
              <a:buFont typeface="+mj-lt"/>
              <a:buAutoNum type="arabicPeriod"/>
              <a:defRPr sz="1400" b="0">
                <a:solidFill>
                  <a:schemeClr val="bg1"/>
                </a:solidFill>
              </a:defRPr>
            </a:lvl3pPr>
            <a:lvl4pPr marL="198000" indent="-198000" algn="l">
              <a:lnSpc>
                <a:spcPct val="100000"/>
              </a:lnSpc>
              <a:spcBef>
                <a:spcPts val="0"/>
              </a:spcBef>
              <a:spcAft>
                <a:spcPts val="800"/>
              </a:spcAft>
              <a:buFont typeface="+mj-lt"/>
              <a:buAutoNum type="arabicPeriod"/>
              <a:defRPr sz="1400" b="0">
                <a:solidFill>
                  <a:schemeClr val="bg1"/>
                </a:solidFill>
              </a:defRPr>
            </a:lvl4pPr>
            <a:lvl5pPr marL="198000" indent="-198000" algn="l">
              <a:lnSpc>
                <a:spcPct val="100000"/>
              </a:lnSpc>
              <a:spcBef>
                <a:spcPts val="0"/>
              </a:spcBef>
              <a:spcAft>
                <a:spcPts val="800"/>
              </a:spcAft>
              <a:buFont typeface="+mj-lt"/>
              <a:buAutoNum type="arabicPeriod"/>
              <a:defRPr sz="1400" b="0">
                <a:solidFill>
                  <a:schemeClr val="bg1"/>
                </a:solidFill>
              </a:defRPr>
            </a:lvl5pPr>
            <a:lvl6pPr marL="198000" indent="-198000" algn="l">
              <a:lnSpc>
                <a:spcPct val="100000"/>
              </a:lnSpc>
              <a:spcBef>
                <a:spcPts val="0"/>
              </a:spcBef>
              <a:spcAft>
                <a:spcPts val="800"/>
              </a:spcAft>
              <a:buFont typeface="+mj-lt"/>
              <a:buAutoNum type="arabicPeriod"/>
              <a:defRPr sz="1400" b="0">
                <a:solidFill>
                  <a:schemeClr val="bg1"/>
                </a:solidFill>
              </a:defRPr>
            </a:lvl6pPr>
            <a:lvl7pPr marL="198000" indent="-198000" algn="l">
              <a:lnSpc>
                <a:spcPct val="100000"/>
              </a:lnSpc>
              <a:spcBef>
                <a:spcPts val="0"/>
              </a:spcBef>
              <a:spcAft>
                <a:spcPts val="800"/>
              </a:spcAft>
              <a:buFont typeface="+mj-lt"/>
              <a:buAutoNum type="arabicPeriod"/>
              <a:defRPr sz="1400" b="0">
                <a:solidFill>
                  <a:schemeClr val="bg1"/>
                </a:solidFill>
              </a:defRPr>
            </a:lvl7pPr>
            <a:lvl8pPr marL="198000" indent="-198000" algn="l">
              <a:lnSpc>
                <a:spcPct val="100000"/>
              </a:lnSpc>
              <a:spcBef>
                <a:spcPts val="0"/>
              </a:spcBef>
              <a:spcAft>
                <a:spcPts val="800"/>
              </a:spcAft>
              <a:buFont typeface="+mj-lt"/>
              <a:buAutoNum type="arabicPeriod"/>
              <a:defRPr sz="1400" b="0">
                <a:solidFill>
                  <a:schemeClr val="bg1"/>
                </a:solidFill>
              </a:defRPr>
            </a:lvl8pPr>
            <a:lvl9pPr marL="198000" indent="-198000" algn="l">
              <a:lnSpc>
                <a:spcPct val="100000"/>
              </a:lnSpc>
              <a:spcBef>
                <a:spcPts val="0"/>
              </a:spcBef>
              <a:spcAft>
                <a:spcPts val="800"/>
              </a:spcAft>
              <a:buFont typeface="+mj-lt"/>
              <a:buAutoNum type="arabicPeriod"/>
              <a:defRPr sz="1400" b="0">
                <a:solidFill>
                  <a:schemeClr val="bg1"/>
                </a:solidFill>
              </a:defRPr>
            </a:lvl9pPr>
          </a:lstStyle>
          <a:p>
            <a:pPr lvl="0"/>
            <a:r>
              <a:rPr lang="de-DE" dirty="0"/>
              <a:t>Gliederungspunkte (Hervorhebung Gliederungspunkt in Bold)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 name="Inhalt">
            <a:extLst>
              <a:ext uri="{FF2B5EF4-FFF2-40B4-BE49-F238E27FC236}">
                <a16:creationId xmlns:a16="http://schemas.microsoft.com/office/drawing/2014/main" id="{EFE1DC1D-30EE-6DA7-90DB-CFEF8C71DB10}"/>
              </a:ext>
            </a:extLst>
          </p:cNvPr>
          <p:cNvSpPr>
            <a:spLocks noGrp="1"/>
          </p:cNvSpPr>
          <p:nvPr>
            <p:ph idx="1" hasCustomPrompt="1"/>
          </p:nvPr>
        </p:nvSpPr>
        <p:spPr>
          <a:xfrm>
            <a:off x="422275" y="2263774"/>
            <a:ext cx="8445500" cy="3757613"/>
          </a:xfrm>
        </p:spPr>
        <p:txBody>
          <a:bodyPr/>
          <a:lstStyle/>
          <a:p>
            <a:pPr lvl="0"/>
            <a:r>
              <a:rPr lang="de-DE" dirty="0"/>
              <a:t>Bitte fügen Sie hier Ihren Text ein.</a:t>
            </a:r>
            <a:br>
              <a:rPr lang="de-DE" dirty="0"/>
            </a:br>
            <a:r>
              <a:rPr lang="de-DE" dirty="0"/>
              <a:t>Für weitere Formate nutzen Sie die Listenebenen.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3" name="Headline">
            <a:extLst>
              <a:ext uri="{FF2B5EF4-FFF2-40B4-BE49-F238E27FC236}">
                <a16:creationId xmlns:a16="http://schemas.microsoft.com/office/drawing/2014/main" id="{F2338D21-A11E-3DA9-C8D2-FE934AA62E54}"/>
              </a:ext>
            </a:extLst>
          </p:cNvPr>
          <p:cNvSpPr>
            <a:spLocks noGrp="1"/>
          </p:cNvSpPr>
          <p:nvPr>
            <p:ph type="title" hasCustomPrompt="1"/>
          </p:nvPr>
        </p:nvSpPr>
        <p:spPr>
          <a:xfrm>
            <a:off x="422275" y="1246189"/>
            <a:ext cx="8445500" cy="864000"/>
          </a:xfrm>
        </p:spPr>
        <p:txBody>
          <a:bodyPr/>
          <a:lstStyle>
            <a:lvl1pPr>
              <a:defRPr/>
            </a:lvl1pPr>
          </a:lstStyle>
          <a:p>
            <a:r>
              <a:rPr lang="de-DE" dirty="0"/>
              <a:t>Überschrift</a:t>
            </a:r>
            <a:br>
              <a:rPr lang="de-DE" dirty="0"/>
            </a:br>
            <a:r>
              <a:rPr lang="de-DE" dirty="0"/>
              <a:t>maximal zwei Zeilen</a:t>
            </a:r>
          </a:p>
        </p:txBody>
      </p:sp>
    </p:spTree>
    <p:extLst>
      <p:ext uri="{BB962C8B-B14F-4D97-AF65-F5344CB8AC3E}">
        <p14:creationId xmlns:p14="http://schemas.microsoft.com/office/powerpoint/2010/main" val="2596702690"/>
      </p:ext>
    </p:extLst>
  </p:cSld>
  <p:clrMapOvr>
    <a:masterClrMapping/>
  </p:clrMapOvr>
  <p:extLst>
    <p:ext uri="{DCECCB84-F9BA-43D5-87BE-67443E8EF086}">
      <p15:sldGuideLst xmlns:p15="http://schemas.microsoft.com/office/powerpoint/2012/main">
        <p15:guide id="1" orient="horz" pos="3793" userDrawn="1">
          <p15:clr>
            <a:srgbClr val="000000"/>
          </p15:clr>
        </p15:guide>
        <p15:guide id="2" pos="7415">
          <p15:clr>
            <a:srgbClr val="000000"/>
          </p15:clr>
        </p15:guide>
        <p15:guide id="3" pos="266">
          <p15:clr>
            <a:srgbClr val="000000"/>
          </p15:clr>
        </p15:guide>
        <p15:guide id="4" orient="horz" pos="1426">
          <p15:clr>
            <a:srgbClr val="000000"/>
          </p15:clr>
        </p15:guide>
        <p15:guide id="5" orient="horz" pos="785">
          <p15:clr>
            <a:srgbClr val="000000"/>
          </p15:clr>
        </p15:guide>
        <p15:guide id="6" pos="6032" userDrawn="1">
          <p15:clr>
            <a:srgbClr val="000000"/>
          </p15:clr>
        </p15:guide>
        <p15:guide id="11" pos="5586">
          <p15:clr>
            <a:srgbClr val="000000"/>
          </p15:clr>
        </p15:guide>
        <p15:guide id="12" orient="horz" pos="1279">
          <p15:clr>
            <a:srgbClr val="00000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ues Design: Bild / Text + Gliederung">
    <p:spTree>
      <p:nvGrpSpPr>
        <p:cNvPr id="1" name=""/>
        <p:cNvGrpSpPr/>
        <p:nvPr/>
      </p:nvGrpSpPr>
      <p:grpSpPr>
        <a:xfrm>
          <a:off x="0" y="0"/>
          <a:ext cx="0" cy="0"/>
          <a:chOff x="0" y="0"/>
          <a:chExt cx="0" cy="0"/>
        </a:xfrm>
      </p:grpSpPr>
      <p:grpSp>
        <p:nvGrpSpPr>
          <p:cNvPr id="3" name="Gruppieren 2">
            <a:extLst>
              <a:ext uri="{FF2B5EF4-FFF2-40B4-BE49-F238E27FC236}">
                <a16:creationId xmlns:a16="http://schemas.microsoft.com/office/drawing/2014/main" id="{3B13DBF9-1447-4D0B-AA6B-C00C855F8F4B}"/>
              </a:ext>
            </a:extLst>
          </p:cNvPr>
          <p:cNvGrpSpPr/>
          <p:nvPr userDrawn="1"/>
        </p:nvGrpSpPr>
        <p:grpSpPr>
          <a:xfrm>
            <a:off x="-2074056" y="-360000"/>
            <a:ext cx="16330056" cy="7596000"/>
            <a:chOff x="-2074056" y="-360000"/>
            <a:chExt cx="16330056" cy="7596000"/>
          </a:xfrm>
        </p:grpSpPr>
        <p:sp>
          <p:nvSpPr>
            <p:cNvPr id="43" name="Fußzeile">
              <a:extLst>
                <a:ext uri="{FF2B5EF4-FFF2-40B4-BE49-F238E27FC236}">
                  <a16:creationId xmlns:a16="http://schemas.microsoft.com/office/drawing/2014/main" id="{71E371CD-A26C-7146-1334-083971BB3F7F}"/>
                </a:ext>
              </a:extLst>
            </p:cNvPr>
            <p:cNvSpPr txBox="1">
              <a:spLocks noChangeAspect="1"/>
            </p:cNvSpPr>
            <p:nvPr userDrawn="1"/>
          </p:nvSpPr>
          <p:spPr>
            <a:xfrm rot="10800000" flipH="1" flipV="1">
              <a:off x="421200" y="7020000"/>
              <a:ext cx="3960000" cy="21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Fußzeile anpassen: </a:t>
              </a:r>
              <a:r>
                <a:rPr lang="de-DE" sz="1000" b="1" baseline="0" dirty="0">
                  <a:solidFill>
                    <a:schemeClr val="tx1"/>
                  </a:solidFill>
                  <a:latin typeface="+mn-lt"/>
                </a:rPr>
                <a:t>Einfügen &gt; Text &gt; Kopf- und Fußzeile</a:t>
              </a:r>
            </a:p>
          </p:txBody>
        </p:sp>
        <p:sp>
          <p:nvSpPr>
            <p:cNvPr id="49" name="Zurücksetzen">
              <a:extLst>
                <a:ext uri="{FF2B5EF4-FFF2-40B4-BE49-F238E27FC236}">
                  <a16:creationId xmlns:a16="http://schemas.microsoft.com/office/drawing/2014/main" id="{01FE051F-85A7-876C-1D39-F6CFB8A9C5F0}"/>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50" name="Layoutwechsel">
              <a:extLst>
                <a:ext uri="{FF2B5EF4-FFF2-40B4-BE49-F238E27FC236}">
                  <a16:creationId xmlns:a16="http://schemas.microsoft.com/office/drawing/2014/main" id="{ADAB6339-7EC9-1D34-FCC2-776E6545239B}"/>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51" name="Hilfslinien">
              <a:extLst>
                <a:ext uri="{FF2B5EF4-FFF2-40B4-BE49-F238E27FC236}">
                  <a16:creationId xmlns:a16="http://schemas.microsoft.com/office/drawing/2014/main" id="{01355BF7-31F0-F84B-3E5C-69EF89D49C62}"/>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52" name="Hilfslinien">
              <a:extLst>
                <a:ext uri="{FF2B5EF4-FFF2-40B4-BE49-F238E27FC236}">
                  <a16:creationId xmlns:a16="http://schemas.microsoft.com/office/drawing/2014/main" id="{E4EDCC55-D79D-35FC-B0AC-3034AD2337F3}"/>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a:t>
              </a:r>
              <a:r>
                <a:rPr kumimoji="0" lang="de-DE" sz="1000" b="1" i="0" u="none" strike="noStrike" kern="1200" cap="none" spc="0" normalizeH="0" baseline="0" noProof="0" dirty="0">
                  <a:ln>
                    <a:noFill/>
                  </a:ln>
                  <a:solidFill>
                    <a:schemeClr val="tx1"/>
                  </a:solidFill>
                  <a:effectLst/>
                  <a:uLnTx/>
                  <a:uFillTx/>
                  <a:latin typeface="+mn-lt"/>
                  <a:ea typeface="+mn-ea"/>
                  <a:cs typeface="+mn-cs"/>
                </a:rPr>
                <a:t> 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grpSp>
          <p:nvGrpSpPr>
            <p:cNvPr id="57" name="Regieanweisungen Bilder">
              <a:extLst>
                <a:ext uri="{FF2B5EF4-FFF2-40B4-BE49-F238E27FC236}">
                  <a16:creationId xmlns:a16="http://schemas.microsoft.com/office/drawing/2014/main" id="{127A86AE-84C8-19B6-7C36-6BC106D1F1BD}"/>
                </a:ext>
              </a:extLst>
            </p:cNvPr>
            <p:cNvGrpSpPr/>
            <p:nvPr userDrawn="1"/>
          </p:nvGrpSpPr>
          <p:grpSpPr>
            <a:xfrm>
              <a:off x="-2074056" y="2110189"/>
              <a:ext cx="1908000" cy="2152480"/>
              <a:chOff x="12348000" y="1295998"/>
              <a:chExt cx="1908000" cy="2152480"/>
            </a:xfrm>
          </p:grpSpPr>
          <p:sp>
            <p:nvSpPr>
              <p:cNvPr id="58" name="Bild austauschen">
                <a:extLst>
                  <a:ext uri="{FF2B5EF4-FFF2-40B4-BE49-F238E27FC236}">
                    <a16:creationId xmlns:a16="http://schemas.microsoft.com/office/drawing/2014/main" id="{76F1511C-093A-9CAA-C6F2-DB76A58CFDE1}"/>
                  </a:ext>
                </a:extLst>
              </p:cNvPr>
              <p:cNvSpPr txBox="1"/>
              <p:nvPr userDrawn="1"/>
            </p:nvSpPr>
            <p:spPr>
              <a:xfrm rot="10800000" flipH="1" flipV="1">
                <a:off x="12348000" y="2447998"/>
                <a:ext cx="1908000" cy="100048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r">
                  <a:lnSpc>
                    <a:spcPct val="100000"/>
                  </a:lnSpc>
                  <a:spcBef>
                    <a:spcPts val="0"/>
                  </a:spcBef>
                  <a:spcAft>
                    <a:spcPts val="0"/>
                  </a:spcAft>
                </a:pPr>
                <a:r>
                  <a:rPr lang="de-DE" sz="1000" b="0" baseline="0" dirty="0">
                    <a:solidFill>
                      <a:schemeClr val="tx1"/>
                    </a:solidFill>
                    <a:latin typeface="+mn-lt"/>
                  </a:rPr>
                  <a:t>Bild austauschen:</a:t>
                </a:r>
                <a:br>
                  <a:rPr lang="de-DE" sz="1000" b="0" baseline="0" dirty="0">
                    <a:solidFill>
                      <a:schemeClr val="tx1"/>
                    </a:solidFill>
                    <a:latin typeface="+mn-lt"/>
                  </a:rPr>
                </a:br>
                <a:r>
                  <a:rPr lang="de-DE" sz="1000" b="0" baseline="0" dirty="0">
                    <a:solidFill>
                      <a:schemeClr val="tx1"/>
                    </a:solidFill>
                    <a:latin typeface="+mn-lt"/>
                  </a:rPr>
                  <a:t>Das </a:t>
                </a:r>
                <a:r>
                  <a:rPr lang="de-DE" sz="1000" b="1" baseline="0" dirty="0">
                    <a:solidFill>
                      <a:schemeClr val="tx1"/>
                    </a:solidFill>
                    <a:latin typeface="+mn-lt"/>
                  </a:rPr>
                  <a:t>platzierte Foto </a:t>
                </a:r>
                <a:r>
                  <a:rPr lang="de-DE" sz="1000" b="0" baseline="0" dirty="0">
                    <a:solidFill>
                      <a:schemeClr val="tx1"/>
                    </a:solidFill>
                    <a:latin typeface="+mn-lt"/>
                  </a:rPr>
                  <a:t>zunächst </a:t>
                </a:r>
                <a:r>
                  <a:rPr lang="de-DE" sz="1000" b="1" baseline="0" dirty="0">
                    <a:solidFill>
                      <a:schemeClr val="tx1"/>
                    </a:solidFill>
                    <a:latin typeface="+mn-lt"/>
                  </a:rPr>
                  <a:t>löschen</a:t>
                </a:r>
                <a:r>
                  <a:rPr lang="de-DE" sz="1000" b="0" baseline="0" dirty="0">
                    <a:solidFill>
                      <a:schemeClr val="tx1"/>
                    </a:solidFill>
                    <a:latin typeface="+mn-lt"/>
                  </a:rPr>
                  <a:t>. Anschließend per Drag-and-Drop oder über den Bildbutton ein neues Bild einfügen.</a:t>
                </a:r>
              </a:p>
            </p:txBody>
          </p:sp>
          <p:sp>
            <p:nvSpPr>
              <p:cNvPr id="59" name="Bildausschnitt">
                <a:extLst>
                  <a:ext uri="{FF2B5EF4-FFF2-40B4-BE49-F238E27FC236}">
                    <a16:creationId xmlns:a16="http://schemas.microsoft.com/office/drawing/2014/main" id="{2FB0BB32-D056-322A-8488-965F940E32F8}"/>
                  </a:ext>
                </a:extLst>
              </p:cNvPr>
              <p:cNvSpPr txBox="1"/>
              <p:nvPr userDrawn="1"/>
            </p:nvSpPr>
            <p:spPr>
              <a:xfrm rot="10800000" flipH="1" flipV="1">
                <a:off x="12348000" y="1799998"/>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r">
                  <a:lnSpc>
                    <a:spcPct val="100000"/>
                  </a:lnSpc>
                  <a:spcBef>
                    <a:spcPts val="0"/>
                  </a:spcBef>
                  <a:spcAft>
                    <a:spcPts val="0"/>
                  </a:spcAft>
                </a:pPr>
                <a:r>
                  <a:rPr lang="de-DE" sz="1000" b="0" baseline="0" dirty="0">
                    <a:solidFill>
                      <a:schemeClr val="tx1"/>
                    </a:solidFill>
                    <a:latin typeface="+mn-lt"/>
                  </a:rPr>
                  <a:t>Bildausschnitt anpassen:</a:t>
                </a:r>
                <a:br>
                  <a:rPr lang="de-DE" sz="1000" b="0" baseline="0" dirty="0">
                    <a:solidFill>
                      <a:schemeClr val="tx1"/>
                    </a:solidFill>
                    <a:latin typeface="+mn-lt"/>
                  </a:rPr>
                </a:br>
                <a:r>
                  <a:rPr lang="de-DE" sz="1000" b="1" baseline="0" dirty="0">
                    <a:solidFill>
                      <a:schemeClr val="tx1"/>
                    </a:solidFill>
                    <a:latin typeface="+mn-lt"/>
                  </a:rPr>
                  <a:t>Format &gt; Größe &gt; Zuschneiden</a:t>
                </a:r>
              </a:p>
            </p:txBody>
          </p:sp>
          <p:sp>
            <p:nvSpPr>
              <p:cNvPr id="60" name="Bildausschnitt">
                <a:extLst>
                  <a:ext uri="{FF2B5EF4-FFF2-40B4-BE49-F238E27FC236}">
                    <a16:creationId xmlns:a16="http://schemas.microsoft.com/office/drawing/2014/main" id="{05623790-CB5D-3E61-23F8-D2B37579D090}"/>
                  </a:ext>
                </a:extLst>
              </p:cNvPr>
              <p:cNvSpPr txBox="1"/>
              <p:nvPr userDrawn="1"/>
            </p:nvSpPr>
            <p:spPr>
              <a:xfrm rot="10800000" flipH="1" flipV="1">
                <a:off x="12348000" y="1295998"/>
                <a:ext cx="1908000" cy="432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r">
                  <a:lnSpc>
                    <a:spcPct val="100000"/>
                  </a:lnSpc>
                  <a:spcBef>
                    <a:spcPts val="0"/>
                  </a:spcBef>
                  <a:spcAft>
                    <a:spcPts val="0"/>
                  </a:spcAft>
                </a:pPr>
                <a:r>
                  <a:rPr lang="de-DE" sz="1000" b="0" baseline="0" dirty="0">
                    <a:solidFill>
                      <a:schemeClr val="tx1"/>
                    </a:solidFill>
                    <a:latin typeface="+mn-lt"/>
                  </a:rPr>
                  <a:t>Bild per Drag-and-Drop oder über den Button einfügen.</a:t>
                </a:r>
              </a:p>
            </p:txBody>
          </p:sp>
        </p:grpSp>
        <p:sp>
          <p:nvSpPr>
            <p:cNvPr id="40" name="Gliederung">
              <a:extLst>
                <a:ext uri="{FF2B5EF4-FFF2-40B4-BE49-F238E27FC236}">
                  <a16:creationId xmlns:a16="http://schemas.microsoft.com/office/drawing/2014/main" id="{C9DB7DA4-F937-AFC3-B6DB-B72C3BF2FDD7}"/>
                </a:ext>
              </a:extLst>
            </p:cNvPr>
            <p:cNvSpPr txBox="1"/>
            <p:nvPr userDrawn="1"/>
          </p:nvSpPr>
          <p:spPr>
            <a:xfrm rot="10800000" flipH="1" flipV="1">
              <a:off x="12348000" y="2232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Bitte in der Aufzählung </a:t>
              </a:r>
            </a:p>
            <a:p>
              <a:pPr indent="0" algn="l">
                <a:lnSpc>
                  <a:spcPct val="100000"/>
                </a:lnSpc>
                <a:spcBef>
                  <a:spcPts val="0"/>
                </a:spcBef>
                <a:spcAft>
                  <a:spcPts val="0"/>
                </a:spcAft>
              </a:pPr>
              <a:r>
                <a:rPr lang="de-DE" sz="1000" b="1" baseline="0" dirty="0">
                  <a:solidFill>
                    <a:schemeClr val="tx1"/>
                  </a:solidFill>
                  <a:latin typeface="+mn-lt"/>
                </a:rPr>
                <a:t>nur die Hauptkapitel </a:t>
              </a:r>
              <a:r>
                <a:rPr lang="de-DE" sz="1000" b="0" baseline="0" dirty="0">
                  <a:solidFill>
                    <a:schemeClr val="tx1"/>
                  </a:solidFill>
                  <a:latin typeface="+mn-lt"/>
                </a:rPr>
                <a:t>aus der Gliederung aufführen.</a:t>
              </a:r>
            </a:p>
          </p:txBody>
        </p:sp>
      </p:grpSp>
      <p:sp>
        <p:nvSpPr>
          <p:cNvPr id="12" name="Fläche">
            <a:extLst>
              <a:ext uri="{FF2B5EF4-FFF2-40B4-BE49-F238E27FC236}">
                <a16:creationId xmlns:a16="http://schemas.microsoft.com/office/drawing/2014/main" id="{3AAD2D77-BC28-322C-F1D3-B3A04F77F418}"/>
              </a:ext>
            </a:extLst>
          </p:cNvPr>
          <p:cNvSpPr/>
          <p:nvPr userDrawn="1"/>
        </p:nvSpPr>
        <p:spPr>
          <a:xfrm>
            <a:off x="9203055" y="0"/>
            <a:ext cx="2988945"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2" name="Grafik">
            <a:extLst>
              <a:ext uri="{FF2B5EF4-FFF2-40B4-BE49-F238E27FC236}">
                <a16:creationId xmlns:a16="http://schemas.microsoft.com/office/drawing/2014/main" id="{0779EB12-8393-253E-4C4E-977DC7C5B8E7}"/>
              </a:ext>
            </a:extLst>
          </p:cNvPr>
          <p:cNvGrpSpPr>
            <a:grpSpLocks noGrp="1" noUngrp="1" noRot="1" noChangeAspect="1" noMove="1" noResize="1"/>
          </p:cNvGrpSpPr>
          <p:nvPr userDrawn="1"/>
        </p:nvGrpSpPr>
        <p:grpSpPr bwMode="auto">
          <a:xfrm>
            <a:off x="9383713" y="160338"/>
            <a:ext cx="2808287" cy="6697662"/>
            <a:chOff x="5911" y="101"/>
            <a:chExt cx="1769" cy="4219"/>
          </a:xfrm>
        </p:grpSpPr>
        <p:sp>
          <p:nvSpPr>
            <p:cNvPr id="7" name="Freeform 5">
              <a:extLst>
                <a:ext uri="{FF2B5EF4-FFF2-40B4-BE49-F238E27FC236}">
                  <a16:creationId xmlns:a16="http://schemas.microsoft.com/office/drawing/2014/main" id="{A9AEBD0D-A637-E6CB-42DA-5FFA5A8321A1}"/>
                </a:ext>
              </a:extLst>
            </p:cNvPr>
            <p:cNvSpPr>
              <a:spLocks noGrp="1" noRot="1" noMove="1" noResize="1" noEditPoints="1" noAdjustHandles="1" noChangeArrowheads="1" noChangeShapeType="1"/>
            </p:cNvSpPr>
            <p:nvPr userDrawn="1"/>
          </p:nvSpPr>
          <p:spPr bwMode="auto">
            <a:xfrm>
              <a:off x="6922" y="200"/>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 name="Freeform 6">
              <a:extLst>
                <a:ext uri="{FF2B5EF4-FFF2-40B4-BE49-F238E27FC236}">
                  <a16:creationId xmlns:a16="http://schemas.microsoft.com/office/drawing/2014/main" id="{3E3B395B-DF68-8835-9B44-923B267BE3A0}"/>
                </a:ext>
              </a:extLst>
            </p:cNvPr>
            <p:cNvSpPr>
              <a:spLocks noGrp="1" noRot="1" noMove="1" noResize="1" noEditPoints="1" noAdjustHandles="1" noChangeArrowheads="1" noChangeShapeType="1"/>
            </p:cNvSpPr>
            <p:nvPr userDrawn="1"/>
          </p:nvSpPr>
          <p:spPr bwMode="auto">
            <a:xfrm>
              <a:off x="6669" y="395"/>
              <a:ext cx="127" cy="196"/>
            </a:xfrm>
            <a:custGeom>
              <a:avLst/>
              <a:gdLst>
                <a:gd name="T0" fmla="*/ 0 w 554"/>
                <a:gd name="T1" fmla="*/ 433 h 865"/>
                <a:gd name="T2" fmla="*/ 554 w 554"/>
                <a:gd name="T3" fmla="*/ 865 h 865"/>
                <a:gd name="T4" fmla="*/ 554 w 554"/>
                <a:gd name="T5" fmla="*/ 433 h 865"/>
                <a:gd name="T6" fmla="*/ 554 w 554"/>
                <a:gd name="T7" fmla="*/ 0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865"/>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 name="Freeform 7">
              <a:extLst>
                <a:ext uri="{FF2B5EF4-FFF2-40B4-BE49-F238E27FC236}">
                  <a16:creationId xmlns:a16="http://schemas.microsoft.com/office/drawing/2014/main" id="{05387103-F217-18FD-220D-B2301A3B16D5}"/>
                </a:ext>
              </a:extLst>
            </p:cNvPr>
            <p:cNvSpPr>
              <a:spLocks noGrp="1" noRot="1" noMove="1" noResize="1" noEditPoints="1" noAdjustHandles="1" noChangeArrowheads="1" noChangeShapeType="1"/>
            </p:cNvSpPr>
            <p:nvPr userDrawn="1"/>
          </p:nvSpPr>
          <p:spPr bwMode="auto">
            <a:xfrm>
              <a:off x="6416" y="101"/>
              <a:ext cx="127"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A88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 name="Freeform 8">
              <a:extLst>
                <a:ext uri="{FF2B5EF4-FFF2-40B4-BE49-F238E27FC236}">
                  <a16:creationId xmlns:a16="http://schemas.microsoft.com/office/drawing/2014/main" id="{BCA8A9D3-E15F-716B-5F8F-AE1E6A874597}"/>
                </a:ext>
              </a:extLst>
            </p:cNvPr>
            <p:cNvSpPr>
              <a:spLocks noGrp="1" noRot="1" noMove="1" noResize="1" noEditPoints="1" noAdjustHandles="1" noChangeArrowheads="1" noChangeShapeType="1"/>
            </p:cNvSpPr>
            <p:nvPr userDrawn="1"/>
          </p:nvSpPr>
          <p:spPr bwMode="auto">
            <a:xfrm>
              <a:off x="6543" y="49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 name="Freeform 9">
              <a:extLst>
                <a:ext uri="{FF2B5EF4-FFF2-40B4-BE49-F238E27FC236}">
                  <a16:creationId xmlns:a16="http://schemas.microsoft.com/office/drawing/2014/main" id="{CEBF3CC6-45A8-FE94-28D6-2E7ED22B329C}"/>
                </a:ext>
              </a:extLst>
            </p:cNvPr>
            <p:cNvSpPr>
              <a:spLocks noGrp="1" noRot="1" noMove="1" noResize="1" noEditPoints="1" noAdjustHandles="1" noChangeArrowheads="1" noChangeShapeType="1"/>
            </p:cNvSpPr>
            <p:nvPr userDrawn="1"/>
          </p:nvSpPr>
          <p:spPr bwMode="auto">
            <a:xfrm>
              <a:off x="6922" y="494"/>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 name="Freeform 10">
              <a:extLst>
                <a:ext uri="{FF2B5EF4-FFF2-40B4-BE49-F238E27FC236}">
                  <a16:creationId xmlns:a16="http://schemas.microsoft.com/office/drawing/2014/main" id="{720A5B26-EB6E-B30D-BCE6-388E8E5EBC0E}"/>
                </a:ext>
              </a:extLst>
            </p:cNvPr>
            <p:cNvSpPr>
              <a:spLocks noGrp="1" noRot="1" noMove="1" noResize="1" noEditPoints="1" noAdjustHandles="1" noChangeArrowheads="1" noChangeShapeType="1"/>
            </p:cNvSpPr>
            <p:nvPr userDrawn="1"/>
          </p:nvSpPr>
          <p:spPr bwMode="auto">
            <a:xfrm>
              <a:off x="6796" y="69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 name="Freeform 11">
              <a:extLst>
                <a:ext uri="{FF2B5EF4-FFF2-40B4-BE49-F238E27FC236}">
                  <a16:creationId xmlns:a16="http://schemas.microsoft.com/office/drawing/2014/main" id="{65985CC9-DC6C-C3CB-20C7-5E5CC72B47FA}"/>
                </a:ext>
              </a:extLst>
            </p:cNvPr>
            <p:cNvSpPr>
              <a:spLocks noGrp="1" noRot="1" noMove="1" noResize="1" noEditPoints="1" noAdjustHandles="1" noChangeArrowheads="1" noChangeShapeType="1"/>
            </p:cNvSpPr>
            <p:nvPr userDrawn="1"/>
          </p:nvSpPr>
          <p:spPr bwMode="auto">
            <a:xfrm>
              <a:off x="6290" y="297"/>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 name="Freeform 12">
              <a:extLst>
                <a:ext uri="{FF2B5EF4-FFF2-40B4-BE49-F238E27FC236}">
                  <a16:creationId xmlns:a16="http://schemas.microsoft.com/office/drawing/2014/main" id="{6AC10E4F-98F0-F003-DDEE-73A9B2C6B431}"/>
                </a:ext>
              </a:extLst>
            </p:cNvPr>
            <p:cNvSpPr>
              <a:spLocks noGrp="1" noRot="1" noMove="1" noResize="1" noEditPoints="1" noAdjustHandles="1" noChangeArrowheads="1" noChangeShapeType="1"/>
            </p:cNvSpPr>
            <p:nvPr userDrawn="1"/>
          </p:nvSpPr>
          <p:spPr bwMode="auto">
            <a:xfrm>
              <a:off x="7175" y="101"/>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 name="Freeform 13">
              <a:extLst>
                <a:ext uri="{FF2B5EF4-FFF2-40B4-BE49-F238E27FC236}">
                  <a16:creationId xmlns:a16="http://schemas.microsoft.com/office/drawing/2014/main" id="{E7C7D5F7-83E2-49CB-2492-F4EF52C7F57A}"/>
                </a:ext>
              </a:extLst>
            </p:cNvPr>
            <p:cNvSpPr>
              <a:spLocks noGrp="1" noRot="1" noMove="1" noResize="1" noEditPoints="1" noAdjustHandles="1" noChangeArrowheads="1" noChangeShapeType="1"/>
            </p:cNvSpPr>
            <p:nvPr userDrawn="1"/>
          </p:nvSpPr>
          <p:spPr bwMode="auto">
            <a:xfrm>
              <a:off x="6543" y="298"/>
              <a:ext cx="126" cy="196"/>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 name="Freeform 14">
              <a:extLst>
                <a:ext uri="{FF2B5EF4-FFF2-40B4-BE49-F238E27FC236}">
                  <a16:creationId xmlns:a16="http://schemas.microsoft.com/office/drawing/2014/main" id="{0666A8F7-E500-ABC3-B0B2-9094DB8E9C6C}"/>
                </a:ext>
              </a:extLst>
            </p:cNvPr>
            <p:cNvSpPr>
              <a:spLocks noGrp="1" noRot="1" noMove="1" noResize="1" noEditPoints="1" noAdjustHandles="1" noChangeArrowheads="1" noChangeShapeType="1"/>
            </p:cNvSpPr>
            <p:nvPr userDrawn="1"/>
          </p:nvSpPr>
          <p:spPr bwMode="auto">
            <a:xfrm>
              <a:off x="7048" y="494"/>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 name="Freeform 15">
              <a:extLst>
                <a:ext uri="{FF2B5EF4-FFF2-40B4-BE49-F238E27FC236}">
                  <a16:creationId xmlns:a16="http://schemas.microsoft.com/office/drawing/2014/main" id="{4B8DD891-258B-84EE-D2A8-DF72587B9F39}"/>
                </a:ext>
              </a:extLst>
            </p:cNvPr>
            <p:cNvSpPr>
              <a:spLocks noGrp="1" noRot="1" noMove="1" noResize="1" noEditPoints="1" noAdjustHandles="1" noChangeArrowheads="1" noChangeShapeType="1"/>
            </p:cNvSpPr>
            <p:nvPr userDrawn="1"/>
          </p:nvSpPr>
          <p:spPr bwMode="auto">
            <a:xfrm>
              <a:off x="6796" y="200"/>
              <a:ext cx="126" cy="196"/>
            </a:xfrm>
            <a:custGeom>
              <a:avLst/>
              <a:gdLst>
                <a:gd name="T0" fmla="*/ 0 w 554"/>
                <a:gd name="T1" fmla="*/ 0 h 865"/>
                <a:gd name="T2" fmla="*/ 0 w 554"/>
                <a:gd name="T3" fmla="*/ 433 h 865"/>
                <a:gd name="T4" fmla="*/ 0 w 554"/>
                <a:gd name="T5" fmla="*/ 865 h 865"/>
                <a:gd name="T6" fmla="*/ 554 w 554"/>
                <a:gd name="T7" fmla="*/ 433 h 865"/>
                <a:gd name="T8" fmla="*/ 0 w 554"/>
                <a:gd name="T9" fmla="*/ 0 h 865"/>
              </a:gdLst>
              <a:ahLst/>
              <a:cxnLst>
                <a:cxn ang="0">
                  <a:pos x="T0" y="T1"/>
                </a:cxn>
                <a:cxn ang="0">
                  <a:pos x="T2" y="T3"/>
                </a:cxn>
                <a:cxn ang="0">
                  <a:pos x="T4" y="T5"/>
                </a:cxn>
                <a:cxn ang="0">
                  <a:pos x="T6" y="T7"/>
                </a:cxn>
                <a:cxn ang="0">
                  <a:pos x="T8" y="T9"/>
                </a:cxn>
              </a:cxnLst>
              <a:rect l="0" t="0" r="r" b="b"/>
              <a:pathLst>
                <a:path w="554" h="865">
                  <a:moveTo>
                    <a:pt x="0" y="0"/>
                  </a:moveTo>
                  <a:lnTo>
                    <a:pt x="0" y="433"/>
                  </a:lnTo>
                  <a:lnTo>
                    <a:pt x="0" y="865"/>
                  </a:lnTo>
                  <a:lnTo>
                    <a:pt x="554" y="433"/>
                  </a:lnTo>
                  <a:lnTo>
                    <a:pt x="0" y="0"/>
                  </a:lnTo>
                  <a:close/>
                </a:path>
              </a:pathLst>
            </a:custGeom>
            <a:solidFill>
              <a:srgbClr val="B9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 name="Freeform 16">
              <a:extLst>
                <a:ext uri="{FF2B5EF4-FFF2-40B4-BE49-F238E27FC236}">
                  <a16:creationId xmlns:a16="http://schemas.microsoft.com/office/drawing/2014/main" id="{49689DAA-72D6-C056-35D2-D16C176A8398}"/>
                </a:ext>
              </a:extLst>
            </p:cNvPr>
            <p:cNvSpPr>
              <a:spLocks noGrp="1" noRot="1" noMove="1" noResize="1" noEditPoints="1" noAdjustHandles="1" noChangeArrowheads="1" noChangeShapeType="1"/>
            </p:cNvSpPr>
            <p:nvPr userDrawn="1"/>
          </p:nvSpPr>
          <p:spPr bwMode="auto">
            <a:xfrm>
              <a:off x="6290" y="49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 name="Freeform 17">
              <a:extLst>
                <a:ext uri="{FF2B5EF4-FFF2-40B4-BE49-F238E27FC236}">
                  <a16:creationId xmlns:a16="http://schemas.microsoft.com/office/drawing/2014/main" id="{B385F760-1D73-7D15-D6C8-0DC23EC6A8A1}"/>
                </a:ext>
              </a:extLst>
            </p:cNvPr>
            <p:cNvSpPr>
              <a:spLocks noGrp="1" noRot="1" noMove="1" noResize="1" noEditPoints="1" noAdjustHandles="1" noChangeArrowheads="1" noChangeShapeType="1"/>
            </p:cNvSpPr>
            <p:nvPr userDrawn="1"/>
          </p:nvSpPr>
          <p:spPr bwMode="auto">
            <a:xfrm>
              <a:off x="6037" y="395"/>
              <a:ext cx="127"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 name="Freeform 18">
              <a:extLst>
                <a:ext uri="{FF2B5EF4-FFF2-40B4-BE49-F238E27FC236}">
                  <a16:creationId xmlns:a16="http://schemas.microsoft.com/office/drawing/2014/main" id="{C3FC14F5-D14B-E173-9247-029F26D4C886}"/>
                </a:ext>
              </a:extLst>
            </p:cNvPr>
            <p:cNvSpPr>
              <a:spLocks noGrp="1" noRot="1" noMove="1" noResize="1" noEditPoints="1" noAdjustHandles="1" noChangeArrowheads="1" noChangeShapeType="1"/>
            </p:cNvSpPr>
            <p:nvPr userDrawn="1"/>
          </p:nvSpPr>
          <p:spPr bwMode="auto">
            <a:xfrm>
              <a:off x="6164" y="59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7" name="Freeform 19">
              <a:extLst>
                <a:ext uri="{FF2B5EF4-FFF2-40B4-BE49-F238E27FC236}">
                  <a16:creationId xmlns:a16="http://schemas.microsoft.com/office/drawing/2014/main" id="{FD73D1D8-12FD-1518-507E-DFF10EE38098}"/>
                </a:ext>
              </a:extLst>
            </p:cNvPr>
            <p:cNvSpPr>
              <a:spLocks noGrp="1" noRot="1" noMove="1" noResize="1" noEditPoints="1" noAdjustHandles="1" noChangeArrowheads="1" noChangeShapeType="1"/>
            </p:cNvSpPr>
            <p:nvPr userDrawn="1"/>
          </p:nvSpPr>
          <p:spPr bwMode="auto">
            <a:xfrm>
              <a:off x="7301" y="29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8" name="Freeform 20">
              <a:extLst>
                <a:ext uri="{FF2B5EF4-FFF2-40B4-BE49-F238E27FC236}">
                  <a16:creationId xmlns:a16="http://schemas.microsoft.com/office/drawing/2014/main" id="{63ACB94E-560E-E31B-BA75-F46DFE51E450}"/>
                </a:ext>
              </a:extLst>
            </p:cNvPr>
            <p:cNvSpPr>
              <a:spLocks noGrp="1" noRot="1" noMove="1" noResize="1" noEditPoints="1" noAdjustHandles="1" noChangeArrowheads="1" noChangeShapeType="1"/>
            </p:cNvSpPr>
            <p:nvPr userDrawn="1"/>
          </p:nvSpPr>
          <p:spPr bwMode="auto">
            <a:xfrm>
              <a:off x="6416" y="494"/>
              <a:ext cx="127"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B9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9" name="Freeform 21">
              <a:extLst>
                <a:ext uri="{FF2B5EF4-FFF2-40B4-BE49-F238E27FC236}">
                  <a16:creationId xmlns:a16="http://schemas.microsoft.com/office/drawing/2014/main" id="{AC17B58E-FE93-A758-8F78-9CE23435272E}"/>
                </a:ext>
              </a:extLst>
            </p:cNvPr>
            <p:cNvSpPr>
              <a:spLocks noGrp="1" noRot="1" noMove="1" noResize="1" noEditPoints="1" noAdjustHandles="1" noChangeArrowheads="1" noChangeShapeType="1"/>
            </p:cNvSpPr>
            <p:nvPr userDrawn="1"/>
          </p:nvSpPr>
          <p:spPr bwMode="auto">
            <a:xfrm>
              <a:off x="5911" y="200"/>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0" name="Freeform 22">
              <a:extLst>
                <a:ext uri="{FF2B5EF4-FFF2-40B4-BE49-F238E27FC236}">
                  <a16:creationId xmlns:a16="http://schemas.microsoft.com/office/drawing/2014/main" id="{054CDC32-EAF0-A06B-B8F1-D456E3454228}"/>
                </a:ext>
              </a:extLst>
            </p:cNvPr>
            <p:cNvSpPr>
              <a:spLocks noGrp="1" noRot="1" noMove="1" noResize="1" noEditPoints="1" noAdjustHandles="1" noChangeArrowheads="1" noChangeShapeType="1"/>
            </p:cNvSpPr>
            <p:nvPr userDrawn="1"/>
          </p:nvSpPr>
          <p:spPr bwMode="auto">
            <a:xfrm>
              <a:off x="7427" y="395"/>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1" name="Freeform 23">
              <a:extLst>
                <a:ext uri="{FF2B5EF4-FFF2-40B4-BE49-F238E27FC236}">
                  <a16:creationId xmlns:a16="http://schemas.microsoft.com/office/drawing/2014/main" id="{AED5FEB0-45F9-D1C4-C726-01F996C2055C}"/>
                </a:ext>
              </a:extLst>
            </p:cNvPr>
            <p:cNvSpPr>
              <a:spLocks noGrp="1" noRot="1" noMove="1" noResize="1" noEditPoints="1" noAdjustHandles="1" noChangeArrowheads="1" noChangeShapeType="1"/>
            </p:cNvSpPr>
            <p:nvPr userDrawn="1"/>
          </p:nvSpPr>
          <p:spPr bwMode="auto">
            <a:xfrm>
              <a:off x="7554" y="3928"/>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4FBA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2" name="Freeform 24">
              <a:extLst>
                <a:ext uri="{FF2B5EF4-FFF2-40B4-BE49-F238E27FC236}">
                  <a16:creationId xmlns:a16="http://schemas.microsoft.com/office/drawing/2014/main" id="{6AD5CFB9-1A61-C104-90B6-C9ADC88D4883}"/>
                </a:ext>
              </a:extLst>
            </p:cNvPr>
            <p:cNvSpPr>
              <a:spLocks noGrp="1" noRot="1" noMove="1" noResize="1" noEditPoints="1" noAdjustHandles="1" noChangeArrowheads="1" noChangeShapeType="1"/>
            </p:cNvSpPr>
            <p:nvPr userDrawn="1"/>
          </p:nvSpPr>
          <p:spPr bwMode="auto">
            <a:xfrm>
              <a:off x="7427" y="3731"/>
              <a:ext cx="127"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3" name="Freeform 25">
              <a:extLst>
                <a:ext uri="{FF2B5EF4-FFF2-40B4-BE49-F238E27FC236}">
                  <a16:creationId xmlns:a16="http://schemas.microsoft.com/office/drawing/2014/main" id="{9AEE850C-43B1-14FD-BC02-524528E464E2}"/>
                </a:ext>
              </a:extLst>
            </p:cNvPr>
            <p:cNvSpPr>
              <a:spLocks noGrp="1" noRot="1" noMove="1" noResize="1" noEditPoints="1" noAdjustHandles="1" noChangeArrowheads="1" noChangeShapeType="1"/>
            </p:cNvSpPr>
            <p:nvPr userDrawn="1"/>
          </p:nvSpPr>
          <p:spPr bwMode="auto">
            <a:xfrm>
              <a:off x="7554" y="3633"/>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4" name="Freeform 26">
              <a:extLst>
                <a:ext uri="{FF2B5EF4-FFF2-40B4-BE49-F238E27FC236}">
                  <a16:creationId xmlns:a16="http://schemas.microsoft.com/office/drawing/2014/main" id="{99E27042-EF0F-C093-9F3D-5B0F074AEDF2}"/>
                </a:ext>
              </a:extLst>
            </p:cNvPr>
            <p:cNvSpPr>
              <a:spLocks noGrp="1" noRot="1" noMove="1" noResize="1" noEditPoints="1" noAdjustHandles="1" noChangeArrowheads="1" noChangeShapeType="1"/>
            </p:cNvSpPr>
            <p:nvPr userDrawn="1"/>
          </p:nvSpPr>
          <p:spPr bwMode="auto">
            <a:xfrm>
              <a:off x="7427" y="3829"/>
              <a:ext cx="127"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B9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5" name="Freeform 27">
              <a:extLst>
                <a:ext uri="{FF2B5EF4-FFF2-40B4-BE49-F238E27FC236}">
                  <a16:creationId xmlns:a16="http://schemas.microsoft.com/office/drawing/2014/main" id="{948360E7-911F-4C5E-2805-D1BC3B042224}"/>
                </a:ext>
              </a:extLst>
            </p:cNvPr>
            <p:cNvSpPr>
              <a:spLocks noGrp="1" noRot="1" noMove="1" noResize="1" noEditPoints="1" noAdjustHandles="1" noChangeArrowheads="1" noChangeShapeType="1"/>
            </p:cNvSpPr>
            <p:nvPr userDrawn="1"/>
          </p:nvSpPr>
          <p:spPr bwMode="auto">
            <a:xfrm>
              <a:off x="7427" y="4124"/>
              <a:ext cx="127"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6" name="Freeform 28">
              <a:extLst>
                <a:ext uri="{FF2B5EF4-FFF2-40B4-BE49-F238E27FC236}">
                  <a16:creationId xmlns:a16="http://schemas.microsoft.com/office/drawing/2014/main" id="{81F9881F-69E7-A3F2-09D4-624BFD0583B9}"/>
                </a:ext>
              </a:extLst>
            </p:cNvPr>
            <p:cNvSpPr>
              <a:spLocks noGrp="1" noRot="1" noMove="1" noResize="1" noEditPoints="1" noAdjustHandles="1" noChangeArrowheads="1" noChangeShapeType="1"/>
            </p:cNvSpPr>
            <p:nvPr userDrawn="1"/>
          </p:nvSpPr>
          <p:spPr bwMode="auto">
            <a:xfrm>
              <a:off x="7554" y="4026"/>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9865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pic>
        <p:nvPicPr>
          <p:cNvPr id="41" name="UNIVERSITÄT PADERBORN Logo">
            <a:extLst>
              <a:ext uri="{FF2B5EF4-FFF2-40B4-BE49-F238E27FC236}">
                <a16:creationId xmlns:a16="http://schemas.microsoft.com/office/drawing/2014/main" id="{EA756A94-E18D-31C9-ED74-DD1487DF1A38}"/>
              </a:ext>
            </a:extLst>
          </p:cNvPr>
          <p:cNvPicPr>
            <a:picLocks noGrp="1" noRot="1" noChangeAspect="1" noMove="1" noResize="1" noEditPoints="1" noAdjustHandles="1" noChangeArrowheads="1" noChangeShapeType="1" noCrop="1"/>
          </p:cNvPicPr>
          <p:nvPr userDrawn="1"/>
        </p:nvPicPr>
        <p:blipFill>
          <a:blip r:embed="rId2"/>
          <a:srcRect/>
          <a:stretch/>
        </p:blipFill>
        <p:spPr>
          <a:xfrm>
            <a:off x="306883" y="307090"/>
            <a:ext cx="1692000" cy="688834"/>
          </a:xfrm>
          <a:prstGeom prst="rect">
            <a:avLst/>
          </a:prstGeom>
        </p:spPr>
      </p:pic>
      <p:sp>
        <p:nvSpPr>
          <p:cNvPr id="6" name="Foliennummer">
            <a:extLst>
              <a:ext uri="{FF2B5EF4-FFF2-40B4-BE49-F238E27FC236}">
                <a16:creationId xmlns:a16="http://schemas.microsoft.com/office/drawing/2014/main" id="{80EFD3E8-902A-A422-1BF3-651A29EC06E7}"/>
              </a:ext>
            </a:extLst>
          </p:cNvPr>
          <p:cNvSpPr>
            <a:spLocks noGrp="1"/>
          </p:cNvSpPr>
          <p:nvPr userDrawn="1">
            <p:ph type="sldNum" sz="quarter" idx="12"/>
          </p:nvPr>
        </p:nvSpPr>
        <p:spPr/>
        <p:txBody>
          <a:bodyPr/>
          <a:lstStyle>
            <a:lvl1pPr>
              <a:defRPr>
                <a:solidFill>
                  <a:schemeClr val="bg1"/>
                </a:solidFill>
              </a:defRPr>
            </a:lvl1pPr>
          </a:lstStyle>
          <a:p>
            <a:fld id="{E6AA5693-5562-46BF-BAF4-16238AB6C896}" type="slidenum">
              <a:rPr lang="de-DE" smtClean="0"/>
              <a:pPr/>
              <a:t>‹Nr.›</a:t>
            </a:fld>
            <a:endParaRPr lang="de-DE"/>
          </a:p>
        </p:txBody>
      </p:sp>
      <p:sp>
        <p:nvSpPr>
          <p:cNvPr id="5" name="Fußzeile">
            <a:extLst>
              <a:ext uri="{FF2B5EF4-FFF2-40B4-BE49-F238E27FC236}">
                <a16:creationId xmlns:a16="http://schemas.microsoft.com/office/drawing/2014/main" id="{FA08B7FC-9E8A-B64A-C66B-B81420371F3E}"/>
              </a:ext>
            </a:extLst>
          </p:cNvPr>
          <p:cNvSpPr>
            <a:spLocks noGrp="1"/>
          </p:cNvSpPr>
          <p:nvPr userDrawn="1">
            <p:ph type="ftr" sz="quarter" idx="11"/>
          </p:nvPr>
        </p:nvSpPr>
        <p:spPr/>
        <p:txBody>
          <a:bodyPr/>
          <a:lstStyle>
            <a:lvl1pPr>
              <a:defRPr/>
            </a:lvl1pPr>
          </a:lstStyle>
          <a:p>
            <a:r>
              <a:rPr lang="de-DE"/>
              <a:t>Stabsstelle Bildungsinnovationen und Hochschuldidaktik</a:t>
            </a:r>
            <a:endParaRPr lang="de-DE" dirty="0"/>
          </a:p>
        </p:txBody>
      </p:sp>
      <p:sp>
        <p:nvSpPr>
          <p:cNvPr id="10" name="Gliederung">
            <a:extLst>
              <a:ext uri="{FF2B5EF4-FFF2-40B4-BE49-F238E27FC236}">
                <a16:creationId xmlns:a16="http://schemas.microsoft.com/office/drawing/2014/main" id="{C87C70FB-2683-974E-FF57-E625F7D35486}"/>
              </a:ext>
            </a:extLst>
          </p:cNvPr>
          <p:cNvSpPr>
            <a:spLocks noGrp="1"/>
          </p:cNvSpPr>
          <p:nvPr userDrawn="1">
            <p:ph type="body" orient="vert" idx="15" hasCustomPrompt="1"/>
          </p:nvPr>
        </p:nvSpPr>
        <p:spPr>
          <a:xfrm>
            <a:off x="9583738" y="2030412"/>
            <a:ext cx="2185987" cy="3990976"/>
          </a:xfrm>
          <a:prstGeom prst="rect">
            <a:avLst/>
          </a:prstGeom>
        </p:spPr>
        <p:txBody>
          <a:bodyPr vert="horz" numCol="1"/>
          <a:lstStyle>
            <a:lvl1pPr marL="198000" indent="-198000" algn="l">
              <a:lnSpc>
                <a:spcPct val="100000"/>
              </a:lnSpc>
              <a:spcBef>
                <a:spcPts val="0"/>
              </a:spcBef>
              <a:spcAft>
                <a:spcPts val="800"/>
              </a:spcAft>
              <a:buFont typeface="+mj-lt"/>
              <a:buAutoNum type="arabicPeriod"/>
              <a:defRPr sz="1400" b="0">
                <a:solidFill>
                  <a:schemeClr val="bg1"/>
                </a:solidFill>
              </a:defRPr>
            </a:lvl1pPr>
            <a:lvl2pPr marL="198000" indent="-198000" algn="l">
              <a:lnSpc>
                <a:spcPct val="100000"/>
              </a:lnSpc>
              <a:spcBef>
                <a:spcPts val="0"/>
              </a:spcBef>
              <a:spcAft>
                <a:spcPts val="800"/>
              </a:spcAft>
              <a:buFont typeface="+mj-lt"/>
              <a:buAutoNum type="arabicPeriod"/>
              <a:defRPr sz="1400" b="0">
                <a:solidFill>
                  <a:schemeClr val="bg1"/>
                </a:solidFill>
              </a:defRPr>
            </a:lvl2pPr>
            <a:lvl3pPr marL="198000" indent="-198000" algn="l">
              <a:lnSpc>
                <a:spcPct val="100000"/>
              </a:lnSpc>
              <a:spcBef>
                <a:spcPts val="0"/>
              </a:spcBef>
              <a:spcAft>
                <a:spcPts val="800"/>
              </a:spcAft>
              <a:buFont typeface="+mj-lt"/>
              <a:buAutoNum type="arabicPeriod"/>
              <a:defRPr sz="1400" b="0">
                <a:solidFill>
                  <a:schemeClr val="bg1"/>
                </a:solidFill>
              </a:defRPr>
            </a:lvl3pPr>
            <a:lvl4pPr marL="198000" indent="-198000" algn="l">
              <a:lnSpc>
                <a:spcPct val="100000"/>
              </a:lnSpc>
              <a:spcBef>
                <a:spcPts val="0"/>
              </a:spcBef>
              <a:spcAft>
                <a:spcPts val="800"/>
              </a:spcAft>
              <a:buFont typeface="+mj-lt"/>
              <a:buAutoNum type="arabicPeriod"/>
              <a:defRPr sz="1400" b="0">
                <a:solidFill>
                  <a:schemeClr val="bg1"/>
                </a:solidFill>
              </a:defRPr>
            </a:lvl4pPr>
            <a:lvl5pPr marL="198000" indent="-198000" algn="l">
              <a:lnSpc>
                <a:spcPct val="100000"/>
              </a:lnSpc>
              <a:spcBef>
                <a:spcPts val="0"/>
              </a:spcBef>
              <a:spcAft>
                <a:spcPts val="800"/>
              </a:spcAft>
              <a:buFont typeface="+mj-lt"/>
              <a:buAutoNum type="arabicPeriod"/>
              <a:defRPr sz="1400" b="0">
                <a:solidFill>
                  <a:schemeClr val="bg1"/>
                </a:solidFill>
              </a:defRPr>
            </a:lvl5pPr>
            <a:lvl6pPr marL="198000" indent="-198000" algn="l">
              <a:lnSpc>
                <a:spcPct val="100000"/>
              </a:lnSpc>
              <a:spcBef>
                <a:spcPts val="0"/>
              </a:spcBef>
              <a:spcAft>
                <a:spcPts val="800"/>
              </a:spcAft>
              <a:buFont typeface="+mj-lt"/>
              <a:buAutoNum type="arabicPeriod"/>
              <a:defRPr sz="1400" b="0">
                <a:solidFill>
                  <a:schemeClr val="bg1"/>
                </a:solidFill>
              </a:defRPr>
            </a:lvl6pPr>
            <a:lvl7pPr marL="198000" indent="-198000" algn="l">
              <a:lnSpc>
                <a:spcPct val="100000"/>
              </a:lnSpc>
              <a:spcBef>
                <a:spcPts val="0"/>
              </a:spcBef>
              <a:spcAft>
                <a:spcPts val="800"/>
              </a:spcAft>
              <a:buFont typeface="+mj-lt"/>
              <a:buAutoNum type="arabicPeriod"/>
              <a:defRPr sz="1400" b="0">
                <a:solidFill>
                  <a:schemeClr val="bg1"/>
                </a:solidFill>
              </a:defRPr>
            </a:lvl7pPr>
            <a:lvl8pPr marL="198000" indent="-198000" algn="l">
              <a:lnSpc>
                <a:spcPct val="100000"/>
              </a:lnSpc>
              <a:spcBef>
                <a:spcPts val="0"/>
              </a:spcBef>
              <a:spcAft>
                <a:spcPts val="800"/>
              </a:spcAft>
              <a:buFont typeface="+mj-lt"/>
              <a:buAutoNum type="arabicPeriod"/>
              <a:defRPr sz="1400" b="0">
                <a:solidFill>
                  <a:schemeClr val="bg1"/>
                </a:solidFill>
              </a:defRPr>
            </a:lvl8pPr>
            <a:lvl9pPr marL="198000" indent="-198000" algn="l">
              <a:lnSpc>
                <a:spcPct val="100000"/>
              </a:lnSpc>
              <a:spcBef>
                <a:spcPts val="0"/>
              </a:spcBef>
              <a:spcAft>
                <a:spcPts val="800"/>
              </a:spcAft>
              <a:buFont typeface="+mj-lt"/>
              <a:buAutoNum type="arabicPeriod"/>
              <a:defRPr sz="1400" b="0">
                <a:solidFill>
                  <a:schemeClr val="bg1"/>
                </a:solidFill>
              </a:defRPr>
            </a:lvl9pPr>
          </a:lstStyle>
          <a:p>
            <a:pPr lvl="0"/>
            <a:r>
              <a:rPr lang="de-DE" dirty="0"/>
              <a:t>Gliederungspunkte (Hervorhebung Gliederungspunkt in Bold)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Text">
            <a:extLst>
              <a:ext uri="{FF2B5EF4-FFF2-40B4-BE49-F238E27FC236}">
                <a16:creationId xmlns:a16="http://schemas.microsoft.com/office/drawing/2014/main" id="{B7447F73-5FB5-3941-EA01-93DBF96CC69C}"/>
              </a:ext>
            </a:extLst>
          </p:cNvPr>
          <p:cNvSpPr>
            <a:spLocks noGrp="1"/>
          </p:cNvSpPr>
          <p:nvPr userDrawn="1">
            <p:ph type="body" orient="vert" idx="1" hasCustomPrompt="1"/>
          </p:nvPr>
        </p:nvSpPr>
        <p:spPr>
          <a:xfrm>
            <a:off x="3611562" y="2263774"/>
            <a:ext cx="5256212" cy="3757614"/>
          </a:xfrm>
          <a:prstGeom prst="rect">
            <a:avLst/>
          </a:prstGeom>
        </p:spPr>
        <p:txBody>
          <a:bodyPr vert="horz" numCol="1"/>
          <a:lstStyle/>
          <a:p>
            <a:pPr lvl="0"/>
            <a:r>
              <a:rPr lang="de-DE" dirty="0"/>
              <a:t>Bitte fügen Sie hier Ihren Text ein.</a:t>
            </a:r>
            <a:br>
              <a:rPr lang="de-DE" dirty="0"/>
            </a:br>
            <a:r>
              <a:rPr lang="de-DE" dirty="0"/>
              <a:t>Für weitere Formate nutzen Sie die Listenebenen.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Headline">
            <a:extLst>
              <a:ext uri="{FF2B5EF4-FFF2-40B4-BE49-F238E27FC236}">
                <a16:creationId xmlns:a16="http://schemas.microsoft.com/office/drawing/2014/main" id="{C1A14608-6224-8D95-FDD7-525B66C1E379}"/>
              </a:ext>
            </a:extLst>
          </p:cNvPr>
          <p:cNvSpPr>
            <a:spLocks noGrp="1"/>
          </p:cNvSpPr>
          <p:nvPr userDrawn="1">
            <p:ph type="title" hasCustomPrompt="1"/>
          </p:nvPr>
        </p:nvSpPr>
        <p:spPr>
          <a:xfrm>
            <a:off x="3611564" y="1246189"/>
            <a:ext cx="5256212" cy="864000"/>
          </a:xfrm>
        </p:spPr>
        <p:txBody>
          <a:bodyPr/>
          <a:lstStyle>
            <a:lvl1pPr>
              <a:defRPr/>
            </a:lvl1pPr>
          </a:lstStyle>
          <a:p>
            <a:r>
              <a:rPr lang="de-DE" dirty="0"/>
              <a:t>Überschrift</a:t>
            </a:r>
            <a:br>
              <a:rPr lang="de-DE" dirty="0"/>
            </a:br>
            <a:r>
              <a:rPr lang="de-DE" dirty="0"/>
              <a:t>maximal zwei Zeilen</a:t>
            </a:r>
          </a:p>
        </p:txBody>
      </p:sp>
      <p:sp>
        <p:nvSpPr>
          <p:cNvPr id="11" name="Bildunterzeile">
            <a:extLst>
              <a:ext uri="{FF2B5EF4-FFF2-40B4-BE49-F238E27FC236}">
                <a16:creationId xmlns:a16="http://schemas.microsoft.com/office/drawing/2014/main" id="{4C5AA25F-CBBB-E710-915B-760807FC3EA0}"/>
              </a:ext>
            </a:extLst>
          </p:cNvPr>
          <p:cNvSpPr>
            <a:spLocks noGrp="1"/>
          </p:cNvSpPr>
          <p:nvPr userDrawn="1">
            <p:ph type="body" orient="vert" idx="14" hasCustomPrompt="1"/>
          </p:nvPr>
        </p:nvSpPr>
        <p:spPr>
          <a:xfrm>
            <a:off x="422274" y="5768975"/>
            <a:ext cx="2894013" cy="252413"/>
          </a:xfrm>
          <a:prstGeom prst="rect">
            <a:avLst/>
          </a:prstGeom>
        </p:spPr>
        <p:txBody>
          <a:bodyPr vert="horz" numCol="1"/>
          <a:lstStyle>
            <a:lvl1pPr marL="0" indent="0">
              <a:lnSpc>
                <a:spcPct val="100000"/>
              </a:lnSpc>
              <a:spcBef>
                <a:spcPts val="0"/>
              </a:spcBef>
              <a:spcAft>
                <a:spcPts val="0"/>
              </a:spcAft>
              <a:buFont typeface="+mj-lt"/>
              <a:buNone/>
              <a:defRPr sz="1400">
                <a:latin typeface="+mj-lt"/>
              </a:defRPr>
            </a:lvl1pPr>
            <a:lvl2pPr marL="0" indent="0">
              <a:lnSpc>
                <a:spcPct val="100000"/>
              </a:lnSpc>
              <a:spcBef>
                <a:spcPts val="0"/>
              </a:spcBef>
              <a:spcAft>
                <a:spcPts val="0"/>
              </a:spcAft>
              <a:buFont typeface="+mj-lt"/>
              <a:buNone/>
              <a:defRPr sz="1400">
                <a:latin typeface="+mj-lt"/>
              </a:defRPr>
            </a:lvl2pPr>
            <a:lvl3pPr marL="0" indent="0">
              <a:lnSpc>
                <a:spcPct val="100000"/>
              </a:lnSpc>
              <a:spcBef>
                <a:spcPts val="0"/>
              </a:spcBef>
              <a:spcAft>
                <a:spcPts val="0"/>
              </a:spcAft>
              <a:buFont typeface="+mj-lt"/>
              <a:buNone/>
              <a:defRPr sz="1400">
                <a:latin typeface="+mj-lt"/>
              </a:defRPr>
            </a:lvl3pPr>
            <a:lvl4pPr marL="0" indent="0">
              <a:lnSpc>
                <a:spcPct val="100000"/>
              </a:lnSpc>
              <a:spcBef>
                <a:spcPts val="0"/>
              </a:spcBef>
              <a:spcAft>
                <a:spcPts val="0"/>
              </a:spcAft>
              <a:buFont typeface="+mj-lt"/>
              <a:buNone/>
              <a:defRPr sz="1400">
                <a:latin typeface="+mj-lt"/>
              </a:defRPr>
            </a:lvl4pPr>
            <a:lvl5pPr marL="0" indent="0">
              <a:lnSpc>
                <a:spcPct val="100000"/>
              </a:lnSpc>
              <a:spcBef>
                <a:spcPts val="0"/>
              </a:spcBef>
              <a:spcAft>
                <a:spcPts val="0"/>
              </a:spcAft>
              <a:buFont typeface="+mj-lt"/>
              <a:buNone/>
              <a:defRPr sz="1400">
                <a:latin typeface="+mj-lt"/>
              </a:defRPr>
            </a:lvl5pPr>
            <a:lvl6pPr marL="0" indent="0">
              <a:lnSpc>
                <a:spcPct val="100000"/>
              </a:lnSpc>
              <a:spcBef>
                <a:spcPts val="0"/>
              </a:spcBef>
              <a:spcAft>
                <a:spcPts val="0"/>
              </a:spcAft>
              <a:buFont typeface="+mj-lt"/>
              <a:buNone/>
              <a:defRPr sz="1400">
                <a:latin typeface="+mj-lt"/>
              </a:defRPr>
            </a:lvl6pPr>
            <a:lvl7pPr marL="0" indent="0">
              <a:lnSpc>
                <a:spcPct val="100000"/>
              </a:lnSpc>
              <a:spcBef>
                <a:spcPts val="0"/>
              </a:spcBef>
              <a:spcAft>
                <a:spcPts val="0"/>
              </a:spcAft>
              <a:buFont typeface="+mj-lt"/>
              <a:buNone/>
              <a:defRPr sz="1400">
                <a:latin typeface="+mj-lt"/>
              </a:defRPr>
            </a:lvl7pPr>
            <a:lvl8pPr marL="0" indent="0">
              <a:lnSpc>
                <a:spcPct val="100000"/>
              </a:lnSpc>
              <a:spcBef>
                <a:spcPts val="0"/>
              </a:spcBef>
              <a:spcAft>
                <a:spcPts val="0"/>
              </a:spcAft>
              <a:buFont typeface="+mj-lt"/>
              <a:buNone/>
              <a:defRPr sz="1400">
                <a:latin typeface="+mj-lt"/>
              </a:defRPr>
            </a:lvl8pPr>
            <a:lvl9pPr marL="0" indent="0">
              <a:lnSpc>
                <a:spcPct val="100000"/>
              </a:lnSpc>
              <a:spcBef>
                <a:spcPts val="0"/>
              </a:spcBef>
              <a:spcAft>
                <a:spcPts val="0"/>
              </a:spcAft>
              <a:buFont typeface="+mj-lt"/>
              <a:buNone/>
              <a:defRPr sz="1400">
                <a:latin typeface="+mj-lt"/>
              </a:defRPr>
            </a:lvl9pPr>
          </a:lstStyle>
          <a:p>
            <a:r>
              <a:rPr lang="de-DE" dirty="0"/>
              <a:t>Platz für Bildunterzeile einzeilig</a:t>
            </a:r>
          </a:p>
        </p:txBody>
      </p:sp>
      <p:sp>
        <p:nvSpPr>
          <p:cNvPr id="9" name="Bild">
            <a:extLst>
              <a:ext uri="{FF2B5EF4-FFF2-40B4-BE49-F238E27FC236}">
                <a16:creationId xmlns:a16="http://schemas.microsoft.com/office/drawing/2014/main" id="{DC51194B-2747-2A9B-FC2F-99A61372D3D5}"/>
              </a:ext>
            </a:extLst>
          </p:cNvPr>
          <p:cNvSpPr>
            <a:spLocks noGrp="1"/>
          </p:cNvSpPr>
          <p:nvPr userDrawn="1">
            <p:ph type="pic" sz="quarter" idx="13" hasCustomPrompt="1"/>
          </p:nvPr>
        </p:nvSpPr>
        <p:spPr>
          <a:xfrm>
            <a:off x="422275" y="1246189"/>
            <a:ext cx="2894013" cy="4388400"/>
          </a:xfrm>
          <a:solidFill>
            <a:schemeClr val="bg1">
              <a:lumMod val="95000"/>
            </a:schemeClr>
          </a:solidFill>
        </p:spPr>
        <p:txBody>
          <a:bodyPr anchor="ctr" anchorCtr="0"/>
          <a:lstStyle>
            <a:lvl1pPr algn="ctr">
              <a:defRPr/>
            </a:lvl1pPr>
          </a:lstStyle>
          <a:p>
            <a:r>
              <a:rPr lang="de-DE" dirty="0"/>
              <a:t>Bild einfügen</a:t>
            </a:r>
          </a:p>
        </p:txBody>
      </p:sp>
    </p:spTree>
    <p:extLst>
      <p:ext uri="{BB962C8B-B14F-4D97-AF65-F5344CB8AC3E}">
        <p14:creationId xmlns:p14="http://schemas.microsoft.com/office/powerpoint/2010/main" val="2174442686"/>
      </p:ext>
    </p:extLst>
  </p:cSld>
  <p:clrMapOvr>
    <a:masterClrMapping/>
  </p:clrMapOvr>
  <p:extLst>
    <p:ext uri="{DCECCB84-F9BA-43D5-87BE-67443E8EF086}">
      <p15:sldGuideLst xmlns:p15="http://schemas.microsoft.com/office/powerpoint/2012/main">
        <p15:guide id="1" orient="horz" pos="3634" userDrawn="1">
          <p15:clr>
            <a:srgbClr val="000000"/>
          </p15:clr>
        </p15:guide>
        <p15:guide id="2" pos="7415">
          <p15:clr>
            <a:srgbClr val="000000"/>
          </p15:clr>
        </p15:guide>
        <p15:guide id="3" pos="266">
          <p15:clr>
            <a:srgbClr val="000000"/>
          </p15:clr>
        </p15:guide>
        <p15:guide id="5" orient="horz" pos="785">
          <p15:clr>
            <a:srgbClr val="000000"/>
          </p15:clr>
        </p15:guide>
        <p15:guide id="6" pos="6032" userDrawn="1">
          <p15:clr>
            <a:srgbClr val="000000"/>
          </p15:clr>
        </p15:guide>
        <p15:guide id="8" pos="2275" userDrawn="1">
          <p15:clr>
            <a:srgbClr val="000000"/>
          </p15:clr>
        </p15:guide>
        <p15:guide id="11" pos="5586" userDrawn="1">
          <p15:clr>
            <a:srgbClr val="000000"/>
          </p15:clr>
        </p15:guide>
        <p15:guide id="12" orient="horz" pos="1279" userDrawn="1">
          <p15:clr>
            <a:srgbClr val="000000"/>
          </p15:clr>
        </p15:guide>
        <p15:guide id="13" pos="2089" userDrawn="1">
          <p15:clr>
            <a:srgbClr val="000000"/>
          </p15:clr>
        </p15:guide>
        <p15:guide id="14" orient="horz" pos="3793" userDrawn="1">
          <p15:clr>
            <a:srgbClr val="00000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iteratur- verzeichnis">
    <p:spTree>
      <p:nvGrpSpPr>
        <p:cNvPr id="1" name=""/>
        <p:cNvGrpSpPr/>
        <p:nvPr/>
      </p:nvGrpSpPr>
      <p:grpSpPr>
        <a:xfrm>
          <a:off x="0" y="0"/>
          <a:ext cx="0" cy="0"/>
          <a:chOff x="0" y="0"/>
          <a:chExt cx="0" cy="0"/>
        </a:xfrm>
      </p:grpSpPr>
      <p:grpSp>
        <p:nvGrpSpPr>
          <p:cNvPr id="2" name="Regieanweisungen">
            <a:extLst>
              <a:ext uri="{FF2B5EF4-FFF2-40B4-BE49-F238E27FC236}">
                <a16:creationId xmlns:a16="http://schemas.microsoft.com/office/drawing/2014/main" id="{666CEE13-F740-EC1B-FD64-C4CDBE53D292}"/>
              </a:ext>
            </a:extLst>
          </p:cNvPr>
          <p:cNvGrpSpPr/>
          <p:nvPr userDrawn="1"/>
        </p:nvGrpSpPr>
        <p:grpSpPr>
          <a:xfrm>
            <a:off x="421200" y="-360000"/>
            <a:ext cx="13834800" cy="7596000"/>
            <a:chOff x="421200" y="-360000"/>
            <a:chExt cx="13834800" cy="7596000"/>
          </a:xfrm>
          <a:solidFill>
            <a:srgbClr val="E9ECF0"/>
          </a:solidFill>
        </p:grpSpPr>
        <p:sp>
          <p:nvSpPr>
            <p:cNvPr id="7" name="Fußzeile">
              <a:extLst>
                <a:ext uri="{FF2B5EF4-FFF2-40B4-BE49-F238E27FC236}">
                  <a16:creationId xmlns:a16="http://schemas.microsoft.com/office/drawing/2014/main" id="{50811ADA-5E60-D4BB-A912-6DFAC6E36FCB}"/>
                </a:ext>
              </a:extLst>
            </p:cNvPr>
            <p:cNvSpPr txBox="1">
              <a:spLocks noChangeAspect="1"/>
            </p:cNvSpPr>
            <p:nvPr userDrawn="1"/>
          </p:nvSpPr>
          <p:spPr>
            <a:xfrm rot="10800000" flipH="1" flipV="1">
              <a:off x="421200" y="7020000"/>
              <a:ext cx="3960000" cy="21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Fußzeile anpassen: </a:t>
              </a:r>
              <a:r>
                <a:rPr lang="de-DE" sz="1000" b="1" baseline="0" dirty="0">
                  <a:solidFill>
                    <a:schemeClr val="tx1"/>
                  </a:solidFill>
                  <a:latin typeface="+mn-lt"/>
                </a:rPr>
                <a:t>Einfügen &gt; Text &gt; Kopf- und Fußzeile</a:t>
              </a:r>
            </a:p>
          </p:txBody>
        </p:sp>
        <p:sp>
          <p:nvSpPr>
            <p:cNvPr id="13" name="Zurücksetzen">
              <a:extLst>
                <a:ext uri="{FF2B5EF4-FFF2-40B4-BE49-F238E27FC236}">
                  <a16:creationId xmlns:a16="http://schemas.microsoft.com/office/drawing/2014/main" id="{270D30C6-D509-0FA5-CF47-997382CA4C62}"/>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14" name="Layoutwechsel">
              <a:extLst>
                <a:ext uri="{FF2B5EF4-FFF2-40B4-BE49-F238E27FC236}">
                  <a16:creationId xmlns:a16="http://schemas.microsoft.com/office/drawing/2014/main" id="{2B63810A-DAED-134A-CB29-9A6BBBDF3105}"/>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15" name="Hilfslinien">
              <a:extLst>
                <a:ext uri="{FF2B5EF4-FFF2-40B4-BE49-F238E27FC236}">
                  <a16:creationId xmlns:a16="http://schemas.microsoft.com/office/drawing/2014/main" id="{73193CD5-460B-C5E8-8971-DAC4D47FAF14}"/>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16" name="Hilfslinien">
              <a:extLst>
                <a:ext uri="{FF2B5EF4-FFF2-40B4-BE49-F238E27FC236}">
                  <a16:creationId xmlns:a16="http://schemas.microsoft.com/office/drawing/2014/main" id="{EEFB2180-B57B-3556-B80F-777D06DF525C}"/>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 </a:t>
              </a:r>
              <a:r>
                <a:rPr kumimoji="0" lang="de-DE" sz="1000" b="1" i="0" u="none" strike="noStrike" kern="1200" cap="none" spc="0" normalizeH="0" baseline="0" noProof="0" dirty="0">
                  <a:ln>
                    <a:noFill/>
                  </a:ln>
                  <a:solidFill>
                    <a:schemeClr val="tx1"/>
                  </a:solidFill>
                  <a:effectLst/>
                  <a:uLnTx/>
                  <a:uFillTx/>
                  <a:latin typeface="+mn-lt"/>
                  <a:ea typeface="+mn-ea"/>
                  <a:cs typeface="+mn-cs"/>
                </a:rPr>
                <a:t>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grpSp>
      <p:grpSp>
        <p:nvGrpSpPr>
          <p:cNvPr id="21" name="Grafik">
            <a:extLst>
              <a:ext uri="{FF2B5EF4-FFF2-40B4-BE49-F238E27FC236}">
                <a16:creationId xmlns:a16="http://schemas.microsoft.com/office/drawing/2014/main" id="{572CC519-BCDE-CBBD-28BB-8B6D3F85E9DA}"/>
              </a:ext>
            </a:extLst>
          </p:cNvPr>
          <p:cNvGrpSpPr>
            <a:grpSpLocks noGrp="1" noUngrp="1" noRot="1" noMove="1" noResize="1"/>
          </p:cNvGrpSpPr>
          <p:nvPr userDrawn="1"/>
        </p:nvGrpSpPr>
        <p:grpSpPr bwMode="auto">
          <a:xfrm>
            <a:off x="9183688" y="160338"/>
            <a:ext cx="3008312" cy="6697662"/>
            <a:chOff x="5790" y="101"/>
            <a:chExt cx="1895" cy="4219"/>
          </a:xfrm>
        </p:grpSpPr>
        <p:sp>
          <p:nvSpPr>
            <p:cNvPr id="22" name="Freeform 34">
              <a:extLst>
                <a:ext uri="{FF2B5EF4-FFF2-40B4-BE49-F238E27FC236}">
                  <a16:creationId xmlns:a16="http://schemas.microsoft.com/office/drawing/2014/main" id="{A9C8A696-79A6-F879-BD74-9C9516FBC3ED}"/>
                </a:ext>
              </a:extLst>
            </p:cNvPr>
            <p:cNvSpPr>
              <a:spLocks noGrp="1" noRot="1" noMove="1" noResize="1" noEditPoints="1" noAdjustHandles="1" noChangeArrowheads="1" noChangeShapeType="1"/>
            </p:cNvSpPr>
            <p:nvPr userDrawn="1"/>
          </p:nvSpPr>
          <p:spPr bwMode="auto">
            <a:xfrm>
              <a:off x="5916" y="101"/>
              <a:ext cx="127"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 name="Freeform 35">
              <a:extLst>
                <a:ext uri="{FF2B5EF4-FFF2-40B4-BE49-F238E27FC236}">
                  <a16:creationId xmlns:a16="http://schemas.microsoft.com/office/drawing/2014/main" id="{619CE3B5-B5C8-6BCF-0D4B-ADB968E8482B}"/>
                </a:ext>
              </a:extLst>
            </p:cNvPr>
            <p:cNvSpPr>
              <a:spLocks noGrp="1" noRot="1" noMove="1" noResize="1" noEditPoints="1" noAdjustHandles="1" noChangeArrowheads="1" noChangeShapeType="1"/>
            </p:cNvSpPr>
            <p:nvPr userDrawn="1"/>
          </p:nvSpPr>
          <p:spPr bwMode="auto">
            <a:xfrm>
              <a:off x="5916" y="199"/>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 name="Freeform 36">
              <a:extLst>
                <a:ext uri="{FF2B5EF4-FFF2-40B4-BE49-F238E27FC236}">
                  <a16:creationId xmlns:a16="http://schemas.microsoft.com/office/drawing/2014/main" id="{BB634885-15AB-942E-7B2E-9D01E0EC487E}"/>
                </a:ext>
              </a:extLst>
            </p:cNvPr>
            <p:cNvSpPr>
              <a:spLocks noGrp="1" noRot="1" noMove="1" noResize="1" noEditPoints="1" noAdjustHandles="1" noChangeArrowheads="1" noChangeShapeType="1"/>
            </p:cNvSpPr>
            <p:nvPr userDrawn="1"/>
          </p:nvSpPr>
          <p:spPr bwMode="auto">
            <a:xfrm>
              <a:off x="5790" y="101"/>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 name="Freeform 37">
              <a:extLst>
                <a:ext uri="{FF2B5EF4-FFF2-40B4-BE49-F238E27FC236}">
                  <a16:creationId xmlns:a16="http://schemas.microsoft.com/office/drawing/2014/main" id="{740BD2C4-F497-E5DE-5547-378CDBBA25C4}"/>
                </a:ext>
              </a:extLst>
            </p:cNvPr>
            <p:cNvSpPr>
              <a:spLocks noGrp="1" noRot="1" noMove="1" noResize="1" noEditPoints="1" noAdjustHandles="1" noChangeArrowheads="1" noChangeShapeType="1"/>
            </p:cNvSpPr>
            <p:nvPr userDrawn="1"/>
          </p:nvSpPr>
          <p:spPr bwMode="auto">
            <a:xfrm>
              <a:off x="7432" y="199"/>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 name="Freeform 38">
              <a:extLst>
                <a:ext uri="{FF2B5EF4-FFF2-40B4-BE49-F238E27FC236}">
                  <a16:creationId xmlns:a16="http://schemas.microsoft.com/office/drawing/2014/main" id="{760CCA2D-86EC-5003-0703-175C614C3C14}"/>
                </a:ext>
              </a:extLst>
            </p:cNvPr>
            <p:cNvSpPr>
              <a:spLocks noGrp="1" noRot="1" noMove="1" noResize="1" noEditPoints="1" noAdjustHandles="1" noChangeArrowheads="1" noChangeShapeType="1"/>
            </p:cNvSpPr>
            <p:nvPr userDrawn="1"/>
          </p:nvSpPr>
          <p:spPr bwMode="auto">
            <a:xfrm>
              <a:off x="7306" y="297"/>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7" name="Freeform 39">
              <a:extLst>
                <a:ext uri="{FF2B5EF4-FFF2-40B4-BE49-F238E27FC236}">
                  <a16:creationId xmlns:a16="http://schemas.microsoft.com/office/drawing/2014/main" id="{0177F4AB-FDB5-5740-F26C-961F27263916}"/>
                </a:ext>
              </a:extLst>
            </p:cNvPr>
            <p:cNvSpPr>
              <a:spLocks noGrp="1" noRot="1" noMove="1" noResize="1" noEditPoints="1" noAdjustHandles="1" noChangeArrowheads="1" noChangeShapeType="1"/>
            </p:cNvSpPr>
            <p:nvPr userDrawn="1"/>
          </p:nvSpPr>
          <p:spPr bwMode="auto">
            <a:xfrm>
              <a:off x="7180" y="199"/>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8" name="Freeform 40">
              <a:extLst>
                <a:ext uri="{FF2B5EF4-FFF2-40B4-BE49-F238E27FC236}">
                  <a16:creationId xmlns:a16="http://schemas.microsoft.com/office/drawing/2014/main" id="{6FBE2ECB-6447-5099-F6EC-4AA6A8BC20CC}"/>
                </a:ext>
              </a:extLst>
            </p:cNvPr>
            <p:cNvSpPr>
              <a:spLocks noGrp="1" noRot="1" noMove="1" noResize="1" noEditPoints="1" noAdjustHandles="1" noChangeArrowheads="1" noChangeShapeType="1"/>
            </p:cNvSpPr>
            <p:nvPr userDrawn="1"/>
          </p:nvSpPr>
          <p:spPr bwMode="auto">
            <a:xfrm>
              <a:off x="7432" y="101"/>
              <a:ext cx="127"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9" name="Freeform 41">
              <a:extLst>
                <a:ext uri="{FF2B5EF4-FFF2-40B4-BE49-F238E27FC236}">
                  <a16:creationId xmlns:a16="http://schemas.microsoft.com/office/drawing/2014/main" id="{4F6076DF-F27A-BD08-7FDB-60213B053360}"/>
                </a:ext>
              </a:extLst>
            </p:cNvPr>
            <p:cNvSpPr>
              <a:spLocks noGrp="1" noRot="1" noMove="1" noResize="1" noEditPoints="1" noAdjustHandles="1" noChangeArrowheads="1" noChangeShapeType="1"/>
            </p:cNvSpPr>
            <p:nvPr userDrawn="1"/>
          </p:nvSpPr>
          <p:spPr bwMode="auto">
            <a:xfrm>
              <a:off x="7306" y="101"/>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0" name="Freeform 42">
              <a:extLst>
                <a:ext uri="{FF2B5EF4-FFF2-40B4-BE49-F238E27FC236}">
                  <a16:creationId xmlns:a16="http://schemas.microsoft.com/office/drawing/2014/main" id="{E050A76C-F8BE-9F06-7422-4C980CD15480}"/>
                </a:ext>
              </a:extLst>
            </p:cNvPr>
            <p:cNvSpPr>
              <a:spLocks noGrp="1" noRot="1" noMove="1" noResize="1" noEditPoints="1" noAdjustHandles="1" noChangeArrowheads="1" noChangeShapeType="1"/>
            </p:cNvSpPr>
            <p:nvPr userDrawn="1"/>
          </p:nvSpPr>
          <p:spPr bwMode="auto">
            <a:xfrm>
              <a:off x="7180" y="101"/>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1" name="Freeform 43">
              <a:extLst>
                <a:ext uri="{FF2B5EF4-FFF2-40B4-BE49-F238E27FC236}">
                  <a16:creationId xmlns:a16="http://schemas.microsoft.com/office/drawing/2014/main" id="{9A07AD4C-E4AF-D10C-0F71-E328CB34EBF1}"/>
                </a:ext>
              </a:extLst>
            </p:cNvPr>
            <p:cNvSpPr>
              <a:spLocks noGrp="1" noRot="1" noMove="1" noResize="1" noEditPoints="1" noAdjustHandles="1" noChangeArrowheads="1" noChangeShapeType="1"/>
            </p:cNvSpPr>
            <p:nvPr userDrawn="1"/>
          </p:nvSpPr>
          <p:spPr bwMode="auto">
            <a:xfrm>
              <a:off x="7306" y="395"/>
              <a:ext cx="126" cy="197"/>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2" name="Freeform 44">
              <a:extLst>
                <a:ext uri="{FF2B5EF4-FFF2-40B4-BE49-F238E27FC236}">
                  <a16:creationId xmlns:a16="http://schemas.microsoft.com/office/drawing/2014/main" id="{D7699C18-657B-4434-2027-F29ED6171E99}"/>
                </a:ext>
              </a:extLst>
            </p:cNvPr>
            <p:cNvSpPr>
              <a:spLocks noGrp="1" noRot="1" noMove="1" noResize="1" noEditPoints="1" noAdjustHandles="1" noChangeArrowheads="1" noChangeShapeType="1"/>
            </p:cNvSpPr>
            <p:nvPr userDrawn="1"/>
          </p:nvSpPr>
          <p:spPr bwMode="auto">
            <a:xfrm>
              <a:off x="7180" y="395"/>
              <a:ext cx="126" cy="197"/>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3" name="Freeform 45">
              <a:extLst>
                <a:ext uri="{FF2B5EF4-FFF2-40B4-BE49-F238E27FC236}">
                  <a16:creationId xmlns:a16="http://schemas.microsoft.com/office/drawing/2014/main" id="{30459740-AD38-BA20-E27A-A41994283B40}"/>
                </a:ext>
              </a:extLst>
            </p:cNvPr>
            <p:cNvSpPr>
              <a:spLocks noGrp="1" noRot="1" noMove="1" noResize="1" noEditPoints="1" noAdjustHandles="1" noChangeArrowheads="1" noChangeShapeType="1"/>
            </p:cNvSpPr>
            <p:nvPr userDrawn="1"/>
          </p:nvSpPr>
          <p:spPr bwMode="auto">
            <a:xfrm>
              <a:off x="6927" y="297"/>
              <a:ext cx="126" cy="197"/>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4" name="Freeform 46">
              <a:extLst>
                <a:ext uri="{FF2B5EF4-FFF2-40B4-BE49-F238E27FC236}">
                  <a16:creationId xmlns:a16="http://schemas.microsoft.com/office/drawing/2014/main" id="{0DE52350-8951-4E1D-AB7B-66955C1E9A47}"/>
                </a:ext>
              </a:extLst>
            </p:cNvPr>
            <p:cNvSpPr>
              <a:spLocks noGrp="1" noRot="1" noMove="1" noResize="1" noEditPoints="1" noAdjustHandles="1" noChangeArrowheads="1" noChangeShapeType="1"/>
            </p:cNvSpPr>
            <p:nvPr userDrawn="1"/>
          </p:nvSpPr>
          <p:spPr bwMode="auto">
            <a:xfrm>
              <a:off x="6801" y="199"/>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5" name="Freeform 47">
              <a:extLst>
                <a:ext uri="{FF2B5EF4-FFF2-40B4-BE49-F238E27FC236}">
                  <a16:creationId xmlns:a16="http://schemas.microsoft.com/office/drawing/2014/main" id="{5FEA75D9-2123-2239-84F3-A3F3FFD0F46B}"/>
                </a:ext>
              </a:extLst>
            </p:cNvPr>
            <p:cNvSpPr>
              <a:spLocks noGrp="1" noRot="1" noMove="1" noResize="1" noEditPoints="1" noAdjustHandles="1" noChangeArrowheads="1" noChangeShapeType="1"/>
            </p:cNvSpPr>
            <p:nvPr userDrawn="1"/>
          </p:nvSpPr>
          <p:spPr bwMode="auto">
            <a:xfrm>
              <a:off x="6548" y="395"/>
              <a:ext cx="126"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6" name="Freeform 48">
              <a:extLst>
                <a:ext uri="{FF2B5EF4-FFF2-40B4-BE49-F238E27FC236}">
                  <a16:creationId xmlns:a16="http://schemas.microsoft.com/office/drawing/2014/main" id="{FADDA918-1165-4FE5-642D-40059F9216B1}"/>
                </a:ext>
              </a:extLst>
            </p:cNvPr>
            <p:cNvSpPr>
              <a:spLocks noGrp="1" noRot="1" noMove="1" noResize="1" noEditPoints="1" noAdjustHandles="1" noChangeArrowheads="1" noChangeShapeType="1"/>
            </p:cNvSpPr>
            <p:nvPr userDrawn="1"/>
          </p:nvSpPr>
          <p:spPr bwMode="auto">
            <a:xfrm>
              <a:off x="6422" y="395"/>
              <a:ext cx="126" cy="197"/>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7" name="Freeform 49">
              <a:extLst>
                <a:ext uri="{FF2B5EF4-FFF2-40B4-BE49-F238E27FC236}">
                  <a16:creationId xmlns:a16="http://schemas.microsoft.com/office/drawing/2014/main" id="{AFA4E919-2C0F-ADBC-8740-F73187346E27}"/>
                </a:ext>
              </a:extLst>
            </p:cNvPr>
            <p:cNvSpPr>
              <a:spLocks noGrp="1" noRot="1" noMove="1" noResize="1" noEditPoints="1" noAdjustHandles="1" noChangeArrowheads="1" noChangeShapeType="1"/>
            </p:cNvSpPr>
            <p:nvPr userDrawn="1"/>
          </p:nvSpPr>
          <p:spPr bwMode="auto">
            <a:xfrm>
              <a:off x="7053" y="199"/>
              <a:ext cx="127"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8" name="Freeform 50">
              <a:extLst>
                <a:ext uri="{FF2B5EF4-FFF2-40B4-BE49-F238E27FC236}">
                  <a16:creationId xmlns:a16="http://schemas.microsoft.com/office/drawing/2014/main" id="{0CB3567A-F931-B084-C8A5-E3320B2B944E}"/>
                </a:ext>
              </a:extLst>
            </p:cNvPr>
            <p:cNvSpPr>
              <a:spLocks noGrp="1" noRot="1" noMove="1" noResize="1" noEditPoints="1" noAdjustHandles="1" noChangeArrowheads="1" noChangeShapeType="1"/>
            </p:cNvSpPr>
            <p:nvPr userDrawn="1"/>
          </p:nvSpPr>
          <p:spPr bwMode="auto">
            <a:xfrm>
              <a:off x="6674" y="297"/>
              <a:ext cx="127" cy="197"/>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9" name="Freeform 51">
              <a:extLst>
                <a:ext uri="{FF2B5EF4-FFF2-40B4-BE49-F238E27FC236}">
                  <a16:creationId xmlns:a16="http://schemas.microsoft.com/office/drawing/2014/main" id="{B2094390-69FC-4410-5481-928A8161EB07}"/>
                </a:ext>
              </a:extLst>
            </p:cNvPr>
            <p:cNvSpPr>
              <a:spLocks noGrp="1" noRot="1" noMove="1" noResize="1" noEditPoints="1" noAdjustHandles="1" noChangeArrowheads="1" noChangeShapeType="1"/>
            </p:cNvSpPr>
            <p:nvPr userDrawn="1"/>
          </p:nvSpPr>
          <p:spPr bwMode="auto">
            <a:xfrm>
              <a:off x="6548" y="297"/>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0" name="Freeform 52">
              <a:extLst>
                <a:ext uri="{FF2B5EF4-FFF2-40B4-BE49-F238E27FC236}">
                  <a16:creationId xmlns:a16="http://schemas.microsoft.com/office/drawing/2014/main" id="{90197716-AFCE-E250-B635-0C3AADED4CA0}"/>
                </a:ext>
              </a:extLst>
            </p:cNvPr>
            <p:cNvSpPr>
              <a:spLocks noGrp="1" noRot="1" noMove="1" noResize="1" noEditPoints="1" noAdjustHandles="1" noChangeArrowheads="1" noChangeShapeType="1"/>
            </p:cNvSpPr>
            <p:nvPr userDrawn="1"/>
          </p:nvSpPr>
          <p:spPr bwMode="auto">
            <a:xfrm>
              <a:off x="6422" y="297"/>
              <a:ext cx="126" cy="197"/>
            </a:xfrm>
            <a:custGeom>
              <a:avLst/>
              <a:gdLst>
                <a:gd name="T0" fmla="*/ 555 w 555"/>
                <a:gd name="T1" fmla="*/ 433 h 866"/>
                <a:gd name="T2" fmla="*/ 0 w 555"/>
                <a:gd name="T3" fmla="*/ 866 h 866"/>
                <a:gd name="T4" fmla="*/ 0 w 555"/>
                <a:gd name="T5" fmla="*/ 433 h 866"/>
                <a:gd name="T6" fmla="*/ 0 w 555"/>
                <a:gd name="T7" fmla="*/ 0 h 866"/>
                <a:gd name="T8" fmla="*/ 555 w 555"/>
                <a:gd name="T9" fmla="*/ 433 h 866"/>
              </a:gdLst>
              <a:ahLst/>
              <a:cxnLst>
                <a:cxn ang="0">
                  <a:pos x="T0" y="T1"/>
                </a:cxn>
                <a:cxn ang="0">
                  <a:pos x="T2" y="T3"/>
                </a:cxn>
                <a:cxn ang="0">
                  <a:pos x="T4" y="T5"/>
                </a:cxn>
                <a:cxn ang="0">
                  <a:pos x="T6" y="T7"/>
                </a:cxn>
                <a:cxn ang="0">
                  <a:pos x="T8" y="T9"/>
                </a:cxn>
              </a:cxnLst>
              <a:rect l="0" t="0" r="r" b="b"/>
              <a:pathLst>
                <a:path w="555" h="866">
                  <a:moveTo>
                    <a:pt x="555" y="433"/>
                  </a:moveTo>
                  <a:lnTo>
                    <a:pt x="0" y="866"/>
                  </a:lnTo>
                  <a:lnTo>
                    <a:pt x="0" y="433"/>
                  </a:lnTo>
                  <a:lnTo>
                    <a:pt x="0" y="0"/>
                  </a:lnTo>
                  <a:lnTo>
                    <a:pt x="555"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1" name="Freeform 53">
              <a:extLst>
                <a:ext uri="{FF2B5EF4-FFF2-40B4-BE49-F238E27FC236}">
                  <a16:creationId xmlns:a16="http://schemas.microsoft.com/office/drawing/2014/main" id="{47905E90-D199-F972-AE34-5234A9241317}"/>
                </a:ext>
              </a:extLst>
            </p:cNvPr>
            <p:cNvSpPr>
              <a:spLocks noGrp="1" noRot="1" noMove="1" noResize="1" noEditPoints="1" noAdjustHandles="1" noChangeArrowheads="1" noChangeShapeType="1"/>
            </p:cNvSpPr>
            <p:nvPr userDrawn="1"/>
          </p:nvSpPr>
          <p:spPr bwMode="auto">
            <a:xfrm>
              <a:off x="6169" y="199"/>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2" name="Freeform 54">
              <a:extLst>
                <a:ext uri="{FF2B5EF4-FFF2-40B4-BE49-F238E27FC236}">
                  <a16:creationId xmlns:a16="http://schemas.microsoft.com/office/drawing/2014/main" id="{48052102-C443-84D3-8D2D-6BAA68C624CE}"/>
                </a:ext>
              </a:extLst>
            </p:cNvPr>
            <p:cNvSpPr>
              <a:spLocks noGrp="1" noRot="1" noMove="1" noResize="1" noEditPoints="1" noAdjustHandles="1" noChangeArrowheads="1" noChangeShapeType="1"/>
            </p:cNvSpPr>
            <p:nvPr userDrawn="1"/>
          </p:nvSpPr>
          <p:spPr bwMode="auto">
            <a:xfrm>
              <a:off x="7559" y="3927"/>
              <a:ext cx="126"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3" name="Freeform 55">
              <a:extLst>
                <a:ext uri="{FF2B5EF4-FFF2-40B4-BE49-F238E27FC236}">
                  <a16:creationId xmlns:a16="http://schemas.microsoft.com/office/drawing/2014/main" id="{BDABAF69-E9E4-A676-1F36-7563AEFF41A9}"/>
                </a:ext>
              </a:extLst>
            </p:cNvPr>
            <p:cNvSpPr>
              <a:spLocks noGrp="1" noRot="1" noMove="1" noResize="1" noEditPoints="1" noAdjustHandles="1" noChangeArrowheads="1" noChangeShapeType="1"/>
            </p:cNvSpPr>
            <p:nvPr userDrawn="1"/>
          </p:nvSpPr>
          <p:spPr bwMode="auto">
            <a:xfrm>
              <a:off x="7432" y="3731"/>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4" name="Freeform 56">
              <a:extLst>
                <a:ext uri="{FF2B5EF4-FFF2-40B4-BE49-F238E27FC236}">
                  <a16:creationId xmlns:a16="http://schemas.microsoft.com/office/drawing/2014/main" id="{B1250B33-0F04-BF11-6DC9-69D181FF6BF3}"/>
                </a:ext>
              </a:extLst>
            </p:cNvPr>
            <p:cNvSpPr>
              <a:spLocks noGrp="1" noRot="1" noMove="1" noResize="1" noEditPoints="1" noAdjustHandles="1" noChangeArrowheads="1" noChangeShapeType="1"/>
            </p:cNvSpPr>
            <p:nvPr userDrawn="1"/>
          </p:nvSpPr>
          <p:spPr bwMode="auto">
            <a:xfrm>
              <a:off x="7559" y="3633"/>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5" name="Freeform 57">
              <a:extLst>
                <a:ext uri="{FF2B5EF4-FFF2-40B4-BE49-F238E27FC236}">
                  <a16:creationId xmlns:a16="http://schemas.microsoft.com/office/drawing/2014/main" id="{97A2742D-852A-324A-A268-989BE25763D1}"/>
                </a:ext>
              </a:extLst>
            </p:cNvPr>
            <p:cNvSpPr>
              <a:spLocks noGrp="1" noRot="1" noMove="1" noResize="1" noEditPoints="1" noAdjustHandles="1" noChangeArrowheads="1" noChangeShapeType="1"/>
            </p:cNvSpPr>
            <p:nvPr userDrawn="1"/>
          </p:nvSpPr>
          <p:spPr bwMode="auto">
            <a:xfrm>
              <a:off x="7432" y="3829"/>
              <a:ext cx="127"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6" name="Freeform 58">
              <a:extLst>
                <a:ext uri="{FF2B5EF4-FFF2-40B4-BE49-F238E27FC236}">
                  <a16:creationId xmlns:a16="http://schemas.microsoft.com/office/drawing/2014/main" id="{371E3E20-F866-ED3E-DBC5-F11E2196DC62}"/>
                </a:ext>
              </a:extLst>
            </p:cNvPr>
            <p:cNvSpPr>
              <a:spLocks noGrp="1" noRot="1" noMove="1" noResize="1" noEditPoints="1" noAdjustHandles="1" noChangeArrowheads="1" noChangeShapeType="1"/>
            </p:cNvSpPr>
            <p:nvPr userDrawn="1"/>
          </p:nvSpPr>
          <p:spPr bwMode="auto">
            <a:xfrm>
              <a:off x="7432" y="4124"/>
              <a:ext cx="127"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7" name="Freeform 59">
              <a:extLst>
                <a:ext uri="{FF2B5EF4-FFF2-40B4-BE49-F238E27FC236}">
                  <a16:creationId xmlns:a16="http://schemas.microsoft.com/office/drawing/2014/main" id="{17C91AB7-C53C-AE68-2EE9-C899E8CE3DD9}"/>
                </a:ext>
              </a:extLst>
            </p:cNvPr>
            <p:cNvSpPr>
              <a:spLocks noGrp="1" noRot="1" noMove="1" noResize="1" noEditPoints="1" noAdjustHandles="1" noChangeArrowheads="1" noChangeShapeType="1"/>
            </p:cNvSpPr>
            <p:nvPr userDrawn="1"/>
          </p:nvSpPr>
          <p:spPr bwMode="auto">
            <a:xfrm>
              <a:off x="7559" y="4026"/>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pic>
        <p:nvPicPr>
          <p:cNvPr id="48" name="UNIVERSITÄT PADERBORN Logo">
            <a:extLst>
              <a:ext uri="{FF2B5EF4-FFF2-40B4-BE49-F238E27FC236}">
                <a16:creationId xmlns:a16="http://schemas.microsoft.com/office/drawing/2014/main" id="{879DFF04-A869-FD42-9015-09D74C063F48}"/>
              </a:ext>
            </a:extLst>
          </p:cNvPr>
          <p:cNvPicPr>
            <a:picLocks noGrp="1" noRot="1" noMove="1" noResize="1" noEditPoints="1" noAdjustHandles="1" noChangeArrowheads="1" noChangeShapeType="1" noCrop="1"/>
          </p:cNvPicPr>
          <p:nvPr userDrawn="1"/>
        </p:nvPicPr>
        <p:blipFill>
          <a:blip r:embed="rId2"/>
          <a:srcRect/>
          <a:stretch/>
        </p:blipFill>
        <p:spPr>
          <a:xfrm>
            <a:off x="306883" y="307090"/>
            <a:ext cx="1692000" cy="688834"/>
          </a:xfrm>
          <a:prstGeom prst="rect">
            <a:avLst/>
          </a:prstGeom>
        </p:spPr>
      </p:pic>
      <p:sp>
        <p:nvSpPr>
          <p:cNvPr id="3" name="Headline fix">
            <a:extLst>
              <a:ext uri="{FF2B5EF4-FFF2-40B4-BE49-F238E27FC236}">
                <a16:creationId xmlns:a16="http://schemas.microsoft.com/office/drawing/2014/main" id="{B30C5140-1697-2279-F462-5F19BC386DA2}"/>
              </a:ext>
            </a:extLst>
          </p:cNvPr>
          <p:cNvSpPr txBox="1">
            <a:spLocks/>
          </p:cNvSpPr>
          <p:nvPr userDrawn="1"/>
        </p:nvSpPr>
        <p:spPr>
          <a:xfrm>
            <a:off x="422275" y="1246189"/>
            <a:ext cx="11349038" cy="468000"/>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buFont typeface="Arial" panose="020B0604020202020204" pitchFamily="34" charset="0"/>
              <a:buNone/>
              <a:defRPr sz="2500" b="1" kern="1200">
                <a:solidFill>
                  <a:schemeClr val="tx2"/>
                </a:solidFill>
                <a:latin typeface="+mn-lt"/>
                <a:ea typeface="+mj-ea"/>
                <a:cs typeface="+mj-cs"/>
              </a:defRPr>
            </a:lvl1pPr>
          </a:lstStyle>
          <a:p>
            <a:r>
              <a:rPr lang="de-DE" dirty="0"/>
              <a:t>Literaturverzeichnis</a:t>
            </a:r>
          </a:p>
        </p:txBody>
      </p:sp>
      <p:sp>
        <p:nvSpPr>
          <p:cNvPr id="6" name="Foliennummer">
            <a:extLst>
              <a:ext uri="{FF2B5EF4-FFF2-40B4-BE49-F238E27FC236}">
                <a16:creationId xmlns:a16="http://schemas.microsoft.com/office/drawing/2014/main" id="{80EFD3E8-902A-A422-1BF3-651A29EC06E7}"/>
              </a:ext>
            </a:extLst>
          </p:cNvPr>
          <p:cNvSpPr>
            <a:spLocks noGrp="1"/>
          </p:cNvSpPr>
          <p:nvPr>
            <p:ph type="sldNum" sz="quarter" idx="12"/>
          </p:nvPr>
        </p:nvSpPr>
        <p:spPr/>
        <p:txBody>
          <a:bodyPr/>
          <a:lstStyle/>
          <a:p>
            <a:fld id="{E6AA5693-5562-46BF-BAF4-16238AB6C896}" type="slidenum">
              <a:rPr lang="de-DE" smtClean="0"/>
              <a:t>‹Nr.›</a:t>
            </a:fld>
            <a:endParaRPr lang="de-DE"/>
          </a:p>
        </p:txBody>
      </p:sp>
      <p:sp>
        <p:nvSpPr>
          <p:cNvPr id="5" name="Fußzeile">
            <a:extLst>
              <a:ext uri="{FF2B5EF4-FFF2-40B4-BE49-F238E27FC236}">
                <a16:creationId xmlns:a16="http://schemas.microsoft.com/office/drawing/2014/main" id="{FA08B7FC-9E8A-B64A-C66B-B81420371F3E}"/>
              </a:ext>
            </a:extLst>
          </p:cNvPr>
          <p:cNvSpPr>
            <a:spLocks noGrp="1"/>
          </p:cNvSpPr>
          <p:nvPr>
            <p:ph type="ftr" sz="quarter" idx="11"/>
          </p:nvPr>
        </p:nvSpPr>
        <p:spPr/>
        <p:txBody>
          <a:bodyPr/>
          <a:lstStyle>
            <a:lvl1pPr>
              <a:defRPr/>
            </a:lvl1pPr>
          </a:lstStyle>
          <a:p>
            <a:r>
              <a:rPr lang="de-DE"/>
              <a:t>Stabsstelle Bildungsinnovationen und Hochschuldidaktik</a:t>
            </a:r>
            <a:endParaRPr lang="de-DE" dirty="0"/>
          </a:p>
        </p:txBody>
      </p:sp>
      <p:sp>
        <p:nvSpPr>
          <p:cNvPr id="4" name="Text">
            <a:extLst>
              <a:ext uri="{FF2B5EF4-FFF2-40B4-BE49-F238E27FC236}">
                <a16:creationId xmlns:a16="http://schemas.microsoft.com/office/drawing/2014/main" id="{B7447F73-5FB5-3941-EA01-93DBF96CC69C}"/>
              </a:ext>
            </a:extLst>
          </p:cNvPr>
          <p:cNvSpPr>
            <a:spLocks noGrp="1"/>
          </p:cNvSpPr>
          <p:nvPr>
            <p:ph type="body" orient="vert" idx="1" hasCustomPrompt="1"/>
          </p:nvPr>
        </p:nvSpPr>
        <p:spPr>
          <a:xfrm>
            <a:off x="422275" y="2035174"/>
            <a:ext cx="10714038" cy="3733801"/>
          </a:xfrm>
          <a:prstGeom prst="rect">
            <a:avLst/>
          </a:prstGeom>
        </p:spPr>
        <p:txBody>
          <a:bodyPr vert="horz" numCol="1"/>
          <a:lstStyle>
            <a:lvl1pPr marL="398880" indent="-398880">
              <a:lnSpc>
                <a:spcPct val="100000"/>
              </a:lnSpc>
              <a:spcAft>
                <a:spcPts val="850"/>
              </a:spcAft>
              <a:buFont typeface="+mj-lt"/>
              <a:buNone/>
              <a:defRPr sz="1200" b="0" baseline="0"/>
            </a:lvl1pPr>
            <a:lvl2pPr marL="0" indent="-398880">
              <a:lnSpc>
                <a:spcPct val="100000"/>
              </a:lnSpc>
              <a:spcAft>
                <a:spcPts val="850"/>
              </a:spcAft>
              <a:buFont typeface="+mj-lt"/>
              <a:buNone/>
              <a:defRPr sz="1200" b="0" baseline="0"/>
            </a:lvl2pPr>
            <a:lvl3pPr marL="0" indent="-398880">
              <a:lnSpc>
                <a:spcPct val="100000"/>
              </a:lnSpc>
              <a:spcAft>
                <a:spcPts val="850"/>
              </a:spcAft>
              <a:buFont typeface="+mj-lt"/>
              <a:buNone/>
              <a:defRPr sz="1200" b="0" baseline="0"/>
            </a:lvl3pPr>
            <a:lvl4pPr marL="0" indent="-398880">
              <a:lnSpc>
                <a:spcPct val="100000"/>
              </a:lnSpc>
              <a:spcAft>
                <a:spcPts val="850"/>
              </a:spcAft>
              <a:buFont typeface="+mj-lt"/>
              <a:buNone/>
              <a:defRPr sz="1200" b="0" baseline="0"/>
            </a:lvl4pPr>
            <a:lvl5pPr marL="0" indent="-398880">
              <a:lnSpc>
                <a:spcPct val="100000"/>
              </a:lnSpc>
              <a:spcAft>
                <a:spcPts val="850"/>
              </a:spcAft>
              <a:buFont typeface="+mj-lt"/>
              <a:buNone/>
              <a:defRPr sz="1200" b="0" baseline="0"/>
            </a:lvl5pPr>
            <a:lvl6pPr marL="0" indent="-398880">
              <a:lnSpc>
                <a:spcPct val="100000"/>
              </a:lnSpc>
              <a:spcAft>
                <a:spcPts val="850"/>
              </a:spcAft>
              <a:buFont typeface="+mj-lt"/>
              <a:buNone/>
              <a:defRPr sz="1200" b="0" baseline="0"/>
            </a:lvl6pPr>
            <a:lvl7pPr marL="0" indent="-398880">
              <a:lnSpc>
                <a:spcPct val="100000"/>
              </a:lnSpc>
              <a:spcAft>
                <a:spcPts val="850"/>
              </a:spcAft>
              <a:buFont typeface="+mj-lt"/>
              <a:buNone/>
              <a:defRPr sz="1200" b="0" baseline="0"/>
            </a:lvl7pPr>
            <a:lvl8pPr marL="0" indent="-398880">
              <a:lnSpc>
                <a:spcPct val="100000"/>
              </a:lnSpc>
              <a:spcAft>
                <a:spcPts val="850"/>
              </a:spcAft>
              <a:buFont typeface="+mj-lt"/>
              <a:buNone/>
              <a:defRPr sz="1200" b="0" baseline="0"/>
            </a:lvl8pPr>
            <a:lvl9pPr marL="0" indent="-398880">
              <a:lnSpc>
                <a:spcPct val="100000"/>
              </a:lnSpc>
              <a:spcAft>
                <a:spcPts val="850"/>
              </a:spcAft>
              <a:buFont typeface="+mj-lt"/>
              <a:buNone/>
              <a:defRPr sz="1200" b="0" baseline="0"/>
            </a:lvl9pPr>
          </a:lstStyle>
          <a:p>
            <a:r>
              <a:rPr lang="de-DE" dirty="0"/>
              <a:t>Nachname, V. (20XX). Titel der Veröffentlichung – ggf. gibt es auch einen Untertitel, der hier angegeben werden kann. In Nachname, V., Nachname, V. &amp; Nach-name, V. (</a:t>
            </a:r>
            <a:r>
              <a:rPr lang="de-DE" dirty="0" err="1"/>
              <a:t>Hg</a:t>
            </a:r>
            <a:r>
              <a:rPr lang="de-DE" dirty="0"/>
              <a:t>.). Titel des Werkes, X. Aufl., Erscheinungsort.</a:t>
            </a:r>
            <a:br>
              <a:rPr lang="de-DE" dirty="0"/>
            </a:br>
            <a:r>
              <a:rPr lang="de-DE" dirty="0"/>
              <a:t>Nachname, V., Nachname, V. &amp; Nachname V. (20XX), "Titel des Aufsatzes", Name der Fachzeitschrift, Jahrgang, Ausgabe-Nr., S. X-Y.</a:t>
            </a:r>
            <a:br>
              <a:rPr lang="de-DE" dirty="0"/>
            </a:br>
            <a:r>
              <a:rPr lang="de-DE" dirty="0"/>
              <a:t>Nachname, V. des Autors oder der Website (20XX). Titel der Nachricht oder des Dokuments, Erscheinungsdatum, http://xxxxxxxxxxxxx, letzter Zugriff: XX.XX. XXXX.</a:t>
            </a:r>
          </a:p>
          <a:p>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Siebet Ebene</a:t>
            </a:r>
          </a:p>
          <a:p>
            <a:pPr lvl="7"/>
            <a:r>
              <a:rPr lang="de-DE" dirty="0"/>
              <a:t>Achte Ebene</a:t>
            </a:r>
          </a:p>
          <a:p>
            <a:pPr lvl="8"/>
            <a:r>
              <a:rPr lang="de-DE" dirty="0"/>
              <a:t>Neunte Ebene</a:t>
            </a:r>
          </a:p>
        </p:txBody>
      </p:sp>
    </p:spTree>
    <p:extLst>
      <p:ext uri="{BB962C8B-B14F-4D97-AF65-F5344CB8AC3E}">
        <p14:creationId xmlns:p14="http://schemas.microsoft.com/office/powerpoint/2010/main" val="2605166527"/>
      </p:ext>
    </p:extLst>
  </p:cSld>
  <p:clrMapOvr>
    <a:masterClrMapping/>
  </p:clrMapOvr>
  <p:extLst>
    <p:ext uri="{DCECCB84-F9BA-43D5-87BE-67443E8EF086}">
      <p15:sldGuideLst xmlns:p15="http://schemas.microsoft.com/office/powerpoint/2012/main">
        <p15:guide id="1" orient="horz" pos="3634">
          <p15:clr>
            <a:srgbClr val="000000"/>
          </p15:clr>
        </p15:guide>
        <p15:guide id="2" pos="7015" userDrawn="1">
          <p15:clr>
            <a:srgbClr val="000000"/>
          </p15:clr>
        </p15:guide>
        <p15:guide id="3" pos="266">
          <p15:clr>
            <a:srgbClr val="000000"/>
          </p15:clr>
        </p15:guide>
        <p15:guide id="4" orient="horz" pos="1282" userDrawn="1">
          <p15:clr>
            <a:srgbClr val="000000"/>
          </p15:clr>
        </p15:guide>
        <p15:guide id="5" orient="horz" pos="785">
          <p15:clr>
            <a:srgbClr val="00000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Kontakt">
    <p:spTree>
      <p:nvGrpSpPr>
        <p:cNvPr id="1" name=""/>
        <p:cNvGrpSpPr/>
        <p:nvPr/>
      </p:nvGrpSpPr>
      <p:grpSpPr>
        <a:xfrm>
          <a:off x="0" y="0"/>
          <a:ext cx="0" cy="0"/>
          <a:chOff x="0" y="0"/>
          <a:chExt cx="0" cy="0"/>
        </a:xfrm>
      </p:grpSpPr>
      <p:grpSp>
        <p:nvGrpSpPr>
          <p:cNvPr id="30" name="Regieanweisungen">
            <a:extLst>
              <a:ext uri="{FF2B5EF4-FFF2-40B4-BE49-F238E27FC236}">
                <a16:creationId xmlns:a16="http://schemas.microsoft.com/office/drawing/2014/main" id="{E92FC40D-35DA-11F4-502C-0F2F93876E83}"/>
              </a:ext>
            </a:extLst>
          </p:cNvPr>
          <p:cNvGrpSpPr/>
          <p:nvPr userDrawn="1"/>
        </p:nvGrpSpPr>
        <p:grpSpPr>
          <a:xfrm>
            <a:off x="421200" y="-360000"/>
            <a:ext cx="13834800" cy="4921089"/>
            <a:chOff x="421200" y="-360000"/>
            <a:chExt cx="13834800" cy="4921089"/>
          </a:xfrm>
          <a:solidFill>
            <a:srgbClr val="E9ECF0"/>
          </a:solidFill>
        </p:grpSpPr>
        <p:sp>
          <p:nvSpPr>
            <p:cNvPr id="31" name="Zurücksetzen">
              <a:extLst>
                <a:ext uri="{FF2B5EF4-FFF2-40B4-BE49-F238E27FC236}">
                  <a16:creationId xmlns:a16="http://schemas.microsoft.com/office/drawing/2014/main" id="{9AFB8ABA-CD1B-A7FB-6B05-A3D5A80FD427}"/>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32" name="Layoutwechsel">
              <a:extLst>
                <a:ext uri="{FF2B5EF4-FFF2-40B4-BE49-F238E27FC236}">
                  <a16:creationId xmlns:a16="http://schemas.microsoft.com/office/drawing/2014/main" id="{D0802E43-CD50-6FC1-C6E1-CF569AD253CA}"/>
                </a:ext>
              </a:extLst>
            </p:cNvPr>
            <p:cNvSpPr txBox="1"/>
            <p:nvPr userDrawn="1"/>
          </p:nvSpPr>
          <p:spPr>
            <a:xfrm rot="10800000" flipH="1" flipV="1">
              <a:off x="12348000" y="3985089"/>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Wenn dieses Layout nicht kopiert, sondern neu eingefügt wird, müssen auch die Begriffe „Telefon“, „Mail“ und usw. eingetragen werden um im Präsentationsmodus sichtbar zu sein.</a:t>
              </a:r>
              <a:endParaRPr lang="de-DE" sz="1000" b="1" baseline="0" dirty="0">
                <a:solidFill>
                  <a:schemeClr val="tx1"/>
                </a:solidFill>
                <a:latin typeface="+mn-lt"/>
              </a:endParaRPr>
            </a:p>
          </p:txBody>
        </p:sp>
        <p:sp>
          <p:nvSpPr>
            <p:cNvPr id="33" name="Hilfslinien">
              <a:extLst>
                <a:ext uri="{FF2B5EF4-FFF2-40B4-BE49-F238E27FC236}">
                  <a16:creationId xmlns:a16="http://schemas.microsoft.com/office/drawing/2014/main" id="{DFEC13C4-9181-D370-15D4-588A7C22D0A8}"/>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34" name="Hilfslinien">
              <a:extLst>
                <a:ext uri="{FF2B5EF4-FFF2-40B4-BE49-F238E27FC236}">
                  <a16:creationId xmlns:a16="http://schemas.microsoft.com/office/drawing/2014/main" id="{FE4B9019-C716-1596-151F-2A663A7FFAB5}"/>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a:t>
              </a:r>
              <a:r>
                <a:rPr kumimoji="0" lang="de-DE" sz="1000" b="1" i="0" u="none" strike="noStrike" kern="1200" cap="none" spc="0" normalizeH="0" baseline="0" noProof="0" dirty="0">
                  <a:ln>
                    <a:noFill/>
                  </a:ln>
                  <a:solidFill>
                    <a:schemeClr val="tx1"/>
                  </a:solidFill>
                  <a:effectLst/>
                  <a:uLnTx/>
                  <a:uFillTx/>
                  <a:latin typeface="+mn-lt"/>
                  <a:ea typeface="+mn-ea"/>
                  <a:cs typeface="+mn-cs"/>
                </a:rPr>
                <a:t> 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grpSp>
      <p:grpSp>
        <p:nvGrpSpPr>
          <p:cNvPr id="126" name="Regieanweisungen Bilder">
            <a:extLst>
              <a:ext uri="{FF2B5EF4-FFF2-40B4-BE49-F238E27FC236}">
                <a16:creationId xmlns:a16="http://schemas.microsoft.com/office/drawing/2014/main" id="{F65E3855-D9CC-1326-B0D4-285F1A61A5EA}"/>
              </a:ext>
            </a:extLst>
          </p:cNvPr>
          <p:cNvGrpSpPr/>
          <p:nvPr userDrawn="1"/>
        </p:nvGrpSpPr>
        <p:grpSpPr>
          <a:xfrm>
            <a:off x="-2124000" y="2268000"/>
            <a:ext cx="1908000" cy="2692480"/>
            <a:chOff x="12348000" y="1295998"/>
            <a:chExt cx="1908000" cy="2692480"/>
          </a:xfrm>
        </p:grpSpPr>
        <p:sp>
          <p:nvSpPr>
            <p:cNvPr id="127" name="Bild austauschen">
              <a:extLst>
                <a:ext uri="{FF2B5EF4-FFF2-40B4-BE49-F238E27FC236}">
                  <a16:creationId xmlns:a16="http://schemas.microsoft.com/office/drawing/2014/main" id="{61F301E8-F391-9CB9-BF30-DD38907326DC}"/>
                </a:ext>
              </a:extLst>
            </p:cNvPr>
            <p:cNvSpPr txBox="1"/>
            <p:nvPr userDrawn="1"/>
          </p:nvSpPr>
          <p:spPr>
            <a:xfrm rot="10800000" flipH="1" flipV="1">
              <a:off x="12348000" y="2987998"/>
              <a:ext cx="1908000" cy="100048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r">
                <a:lnSpc>
                  <a:spcPct val="100000"/>
                </a:lnSpc>
                <a:spcBef>
                  <a:spcPts val="0"/>
                </a:spcBef>
                <a:spcAft>
                  <a:spcPts val="0"/>
                </a:spcAft>
              </a:pPr>
              <a:r>
                <a:rPr lang="de-DE" sz="1000" b="0" baseline="0" dirty="0">
                  <a:solidFill>
                    <a:schemeClr val="tx1"/>
                  </a:solidFill>
                  <a:latin typeface="+mn-lt"/>
                </a:rPr>
                <a:t>Bild austauschen:</a:t>
              </a:r>
              <a:br>
                <a:rPr lang="de-DE" sz="1000" b="0" baseline="0" dirty="0">
                  <a:solidFill>
                    <a:schemeClr val="tx1"/>
                  </a:solidFill>
                  <a:latin typeface="+mn-lt"/>
                </a:rPr>
              </a:br>
              <a:r>
                <a:rPr lang="de-DE" sz="1000" b="0" baseline="0" dirty="0">
                  <a:solidFill>
                    <a:schemeClr val="tx1"/>
                  </a:solidFill>
                  <a:latin typeface="+mn-lt"/>
                </a:rPr>
                <a:t>Das </a:t>
              </a:r>
              <a:r>
                <a:rPr lang="de-DE" sz="1000" b="1" baseline="0" dirty="0">
                  <a:solidFill>
                    <a:schemeClr val="tx1"/>
                  </a:solidFill>
                  <a:latin typeface="+mn-lt"/>
                </a:rPr>
                <a:t>platzierte Foto </a:t>
              </a:r>
              <a:r>
                <a:rPr lang="de-DE" sz="1000" b="0" baseline="0" dirty="0">
                  <a:solidFill>
                    <a:schemeClr val="tx1"/>
                  </a:solidFill>
                  <a:latin typeface="+mn-lt"/>
                </a:rPr>
                <a:t>zunächst </a:t>
              </a:r>
              <a:r>
                <a:rPr lang="de-DE" sz="1000" b="1" baseline="0" dirty="0">
                  <a:solidFill>
                    <a:schemeClr val="tx1"/>
                  </a:solidFill>
                  <a:latin typeface="+mn-lt"/>
                </a:rPr>
                <a:t>löschen</a:t>
              </a:r>
              <a:r>
                <a:rPr lang="de-DE" sz="1000" b="0" baseline="0" dirty="0">
                  <a:solidFill>
                    <a:schemeClr val="tx1"/>
                  </a:solidFill>
                  <a:latin typeface="+mn-lt"/>
                </a:rPr>
                <a:t>. Anschließend per Drag-and-Drop oder über den Bildbutton ein neues Bild einfügen.</a:t>
              </a:r>
            </a:p>
          </p:txBody>
        </p:sp>
        <p:sp>
          <p:nvSpPr>
            <p:cNvPr id="128" name="Bildausschnitt">
              <a:extLst>
                <a:ext uri="{FF2B5EF4-FFF2-40B4-BE49-F238E27FC236}">
                  <a16:creationId xmlns:a16="http://schemas.microsoft.com/office/drawing/2014/main" id="{A4B0808B-3F9C-2295-005A-207208D1B22A}"/>
                </a:ext>
              </a:extLst>
            </p:cNvPr>
            <p:cNvSpPr txBox="1"/>
            <p:nvPr userDrawn="1"/>
          </p:nvSpPr>
          <p:spPr>
            <a:xfrm rot="10800000" flipH="1" flipV="1">
              <a:off x="12348000" y="2339998"/>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r">
                <a:lnSpc>
                  <a:spcPct val="100000"/>
                </a:lnSpc>
                <a:spcBef>
                  <a:spcPts val="0"/>
                </a:spcBef>
                <a:spcAft>
                  <a:spcPts val="0"/>
                </a:spcAft>
              </a:pPr>
              <a:r>
                <a:rPr lang="de-DE" sz="1000" b="0" baseline="0" dirty="0">
                  <a:solidFill>
                    <a:schemeClr val="tx1"/>
                  </a:solidFill>
                  <a:latin typeface="+mn-lt"/>
                </a:rPr>
                <a:t>Bildausschnitt anpassen:</a:t>
              </a:r>
              <a:br>
                <a:rPr lang="de-DE" sz="1000" b="0" baseline="0" dirty="0">
                  <a:solidFill>
                    <a:schemeClr val="tx1"/>
                  </a:solidFill>
                  <a:latin typeface="+mn-lt"/>
                </a:rPr>
              </a:br>
              <a:r>
                <a:rPr lang="de-DE" sz="1000" b="1" baseline="0" dirty="0">
                  <a:solidFill>
                    <a:schemeClr val="tx1"/>
                  </a:solidFill>
                  <a:latin typeface="+mn-lt"/>
                </a:rPr>
                <a:t>Format &gt; Größe &gt; Zuschneiden</a:t>
              </a:r>
            </a:p>
          </p:txBody>
        </p:sp>
        <p:sp>
          <p:nvSpPr>
            <p:cNvPr id="129" name="Bildausschnitt">
              <a:extLst>
                <a:ext uri="{FF2B5EF4-FFF2-40B4-BE49-F238E27FC236}">
                  <a16:creationId xmlns:a16="http://schemas.microsoft.com/office/drawing/2014/main" id="{BC8C07F0-9FB5-87C5-6818-AE14CB22F98B}"/>
                </a:ext>
              </a:extLst>
            </p:cNvPr>
            <p:cNvSpPr txBox="1"/>
            <p:nvPr userDrawn="1"/>
          </p:nvSpPr>
          <p:spPr>
            <a:xfrm rot="10800000" flipH="1" flipV="1">
              <a:off x="12348000" y="1295998"/>
              <a:ext cx="1908000" cy="972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r">
                <a:lnSpc>
                  <a:spcPct val="100000"/>
                </a:lnSpc>
                <a:spcBef>
                  <a:spcPts val="0"/>
                </a:spcBef>
                <a:spcAft>
                  <a:spcPts val="0"/>
                </a:spcAft>
              </a:pPr>
              <a:r>
                <a:rPr lang="de-DE" sz="1000" b="0" baseline="0" dirty="0">
                  <a:solidFill>
                    <a:schemeClr val="tx1"/>
                  </a:solidFill>
                  <a:latin typeface="+mn-lt"/>
                </a:rPr>
                <a:t>Bild per Drag-and-Drop oder über den Button einfügen. Wenn kein Personenbild eingefügt werden soll, muss die gesamte Bildbox gelöscht werden..</a:t>
              </a:r>
            </a:p>
          </p:txBody>
        </p:sp>
      </p:grpSp>
      <p:grpSp>
        <p:nvGrpSpPr>
          <p:cNvPr id="35" name="Grafik">
            <a:extLst>
              <a:ext uri="{FF2B5EF4-FFF2-40B4-BE49-F238E27FC236}">
                <a16:creationId xmlns:a16="http://schemas.microsoft.com/office/drawing/2014/main" id="{CE9160C6-D4C1-5554-14D9-CF7A12FDACC3}"/>
              </a:ext>
            </a:extLst>
          </p:cNvPr>
          <p:cNvGrpSpPr>
            <a:grpSpLocks noGrp="1" noUngrp="1" noRot="1" noChangeAspect="1" noMove="1" noResize="1"/>
          </p:cNvGrpSpPr>
          <p:nvPr userDrawn="1"/>
        </p:nvGrpSpPr>
        <p:grpSpPr bwMode="auto">
          <a:xfrm>
            <a:off x="0" y="3597275"/>
            <a:ext cx="12192000" cy="3260725"/>
            <a:chOff x="0" y="2266"/>
            <a:chExt cx="7680" cy="2054"/>
          </a:xfrm>
        </p:grpSpPr>
        <p:sp>
          <p:nvSpPr>
            <p:cNvPr id="37" name="Freeform 5">
              <a:extLst>
                <a:ext uri="{FF2B5EF4-FFF2-40B4-BE49-F238E27FC236}">
                  <a16:creationId xmlns:a16="http://schemas.microsoft.com/office/drawing/2014/main" id="{3284A2B6-84A0-C8A1-36CE-2CDB995C0FA6}"/>
                </a:ext>
              </a:extLst>
            </p:cNvPr>
            <p:cNvSpPr>
              <a:spLocks noGrp="1" noRot="1" noMove="1" noResize="1" noEditPoints="1" noAdjustHandles="1" noChangeArrowheads="1" noChangeShapeType="1"/>
            </p:cNvSpPr>
            <p:nvPr userDrawn="1"/>
          </p:nvSpPr>
          <p:spPr bwMode="auto">
            <a:xfrm>
              <a:off x="6926" y="3635"/>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8" name="Freeform 6">
              <a:extLst>
                <a:ext uri="{FF2B5EF4-FFF2-40B4-BE49-F238E27FC236}">
                  <a16:creationId xmlns:a16="http://schemas.microsoft.com/office/drawing/2014/main" id="{62A27E40-9BF2-47BC-2681-4C2DBDF96E5F}"/>
                </a:ext>
              </a:extLst>
            </p:cNvPr>
            <p:cNvSpPr>
              <a:spLocks noGrp="1" noRot="1" noMove="1" noResize="1" noEditPoints="1" noAdjustHandles="1" noChangeArrowheads="1" noChangeShapeType="1"/>
            </p:cNvSpPr>
            <p:nvPr userDrawn="1"/>
          </p:nvSpPr>
          <p:spPr bwMode="auto">
            <a:xfrm>
              <a:off x="7303" y="3342"/>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9" name="Freeform 7">
              <a:extLst>
                <a:ext uri="{FF2B5EF4-FFF2-40B4-BE49-F238E27FC236}">
                  <a16:creationId xmlns:a16="http://schemas.microsoft.com/office/drawing/2014/main" id="{375BC11A-4DAA-3C51-3380-E7077DC2AA4D}"/>
                </a:ext>
              </a:extLst>
            </p:cNvPr>
            <p:cNvSpPr>
              <a:spLocks noGrp="1" noRot="1" noMove="1" noResize="1" noEditPoints="1" noAdjustHandles="1" noChangeArrowheads="1" noChangeShapeType="1"/>
            </p:cNvSpPr>
            <p:nvPr userDrawn="1"/>
          </p:nvSpPr>
          <p:spPr bwMode="auto">
            <a:xfrm>
              <a:off x="7429" y="363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0" name="Freeform 8">
              <a:extLst>
                <a:ext uri="{FF2B5EF4-FFF2-40B4-BE49-F238E27FC236}">
                  <a16:creationId xmlns:a16="http://schemas.microsoft.com/office/drawing/2014/main" id="{5593B5D7-9E22-E807-D9BD-92BC5B07CBA8}"/>
                </a:ext>
              </a:extLst>
            </p:cNvPr>
            <p:cNvSpPr>
              <a:spLocks noGrp="1" noRot="1" noMove="1" noResize="1" noEditPoints="1" noAdjustHandles="1" noChangeArrowheads="1" noChangeShapeType="1"/>
            </p:cNvSpPr>
            <p:nvPr userDrawn="1"/>
          </p:nvSpPr>
          <p:spPr bwMode="auto">
            <a:xfrm>
              <a:off x="7429" y="3244"/>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1" name="Freeform 9">
              <a:extLst>
                <a:ext uri="{FF2B5EF4-FFF2-40B4-BE49-F238E27FC236}">
                  <a16:creationId xmlns:a16="http://schemas.microsoft.com/office/drawing/2014/main" id="{A86166D8-DB9C-935D-47AE-D2C0F9D0909A}"/>
                </a:ext>
              </a:extLst>
            </p:cNvPr>
            <p:cNvSpPr>
              <a:spLocks noGrp="1" noRot="1" noMove="1" noResize="1" noEditPoints="1" noAdjustHandles="1" noChangeArrowheads="1" noChangeShapeType="1"/>
            </p:cNvSpPr>
            <p:nvPr userDrawn="1"/>
          </p:nvSpPr>
          <p:spPr bwMode="auto">
            <a:xfrm>
              <a:off x="7429" y="3440"/>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2" name="Freeform 10">
              <a:extLst>
                <a:ext uri="{FF2B5EF4-FFF2-40B4-BE49-F238E27FC236}">
                  <a16:creationId xmlns:a16="http://schemas.microsoft.com/office/drawing/2014/main" id="{25363ACF-B9FC-E360-F4C6-D228C2A0043A}"/>
                </a:ext>
              </a:extLst>
            </p:cNvPr>
            <p:cNvSpPr>
              <a:spLocks noGrp="1" noRot="1" noMove="1" noResize="1" noEditPoints="1" noAdjustHandles="1" noChangeArrowheads="1" noChangeShapeType="1"/>
            </p:cNvSpPr>
            <p:nvPr userDrawn="1"/>
          </p:nvSpPr>
          <p:spPr bwMode="auto">
            <a:xfrm>
              <a:off x="7052" y="3538"/>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4FBA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3" name="Freeform 11">
              <a:extLst>
                <a:ext uri="{FF2B5EF4-FFF2-40B4-BE49-F238E27FC236}">
                  <a16:creationId xmlns:a16="http://schemas.microsoft.com/office/drawing/2014/main" id="{8D0889A3-35EC-1EDA-64D7-88F1B8720A99}"/>
                </a:ext>
              </a:extLst>
            </p:cNvPr>
            <p:cNvSpPr>
              <a:spLocks noGrp="1" noRot="1" noMove="1" noResize="1" noEditPoints="1" noAdjustHandles="1" noChangeArrowheads="1" noChangeShapeType="1"/>
            </p:cNvSpPr>
            <p:nvPr userDrawn="1"/>
          </p:nvSpPr>
          <p:spPr bwMode="auto">
            <a:xfrm>
              <a:off x="7303" y="3049"/>
              <a:ext cx="126" cy="195"/>
            </a:xfrm>
            <a:custGeom>
              <a:avLst/>
              <a:gdLst>
                <a:gd name="T0" fmla="*/ 0 w 554"/>
                <a:gd name="T1" fmla="*/ 433 h 865"/>
                <a:gd name="T2" fmla="*/ 554 w 554"/>
                <a:gd name="T3" fmla="*/ 865 h 865"/>
                <a:gd name="T4" fmla="*/ 554 w 554"/>
                <a:gd name="T5" fmla="*/ 433 h 865"/>
                <a:gd name="T6" fmla="*/ 554 w 554"/>
                <a:gd name="T7" fmla="*/ 0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865"/>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4" name="Freeform 12">
              <a:extLst>
                <a:ext uri="{FF2B5EF4-FFF2-40B4-BE49-F238E27FC236}">
                  <a16:creationId xmlns:a16="http://schemas.microsoft.com/office/drawing/2014/main" id="{FC9E7A84-CC32-1E4A-A1EE-539EFE0768DC}"/>
                </a:ext>
              </a:extLst>
            </p:cNvPr>
            <p:cNvSpPr>
              <a:spLocks noGrp="1" noRot="1" noMove="1" noResize="1" noEditPoints="1" noAdjustHandles="1" noChangeArrowheads="1" noChangeShapeType="1"/>
            </p:cNvSpPr>
            <p:nvPr userDrawn="1"/>
          </p:nvSpPr>
          <p:spPr bwMode="auto">
            <a:xfrm>
              <a:off x="7178" y="3538"/>
              <a:ext cx="125"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5" name="Freeform 13">
              <a:extLst>
                <a:ext uri="{FF2B5EF4-FFF2-40B4-BE49-F238E27FC236}">
                  <a16:creationId xmlns:a16="http://schemas.microsoft.com/office/drawing/2014/main" id="{D37E47FD-058B-C60D-139E-A0FE844D1731}"/>
                </a:ext>
              </a:extLst>
            </p:cNvPr>
            <p:cNvSpPr>
              <a:spLocks noGrp="1" noRot="1" noMove="1" noResize="1" noEditPoints="1" noAdjustHandles="1" noChangeArrowheads="1" noChangeShapeType="1"/>
            </p:cNvSpPr>
            <p:nvPr userDrawn="1"/>
          </p:nvSpPr>
          <p:spPr bwMode="auto">
            <a:xfrm>
              <a:off x="7303" y="324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6" name="Freeform 14">
              <a:extLst>
                <a:ext uri="{FF2B5EF4-FFF2-40B4-BE49-F238E27FC236}">
                  <a16:creationId xmlns:a16="http://schemas.microsoft.com/office/drawing/2014/main" id="{2A9C621A-CB7E-0DE7-E705-E902A7091BE2}"/>
                </a:ext>
              </a:extLst>
            </p:cNvPr>
            <p:cNvSpPr>
              <a:spLocks noGrp="1" noRot="1" noMove="1" noResize="1" noEditPoints="1" noAdjustHandles="1" noChangeArrowheads="1" noChangeShapeType="1"/>
            </p:cNvSpPr>
            <p:nvPr userDrawn="1"/>
          </p:nvSpPr>
          <p:spPr bwMode="auto">
            <a:xfrm>
              <a:off x="7303" y="3146"/>
              <a:ext cx="126" cy="196"/>
            </a:xfrm>
            <a:custGeom>
              <a:avLst/>
              <a:gdLst>
                <a:gd name="T0" fmla="*/ 0 w 554"/>
                <a:gd name="T1" fmla="*/ 0 h 865"/>
                <a:gd name="T2" fmla="*/ 0 w 554"/>
                <a:gd name="T3" fmla="*/ 432 h 865"/>
                <a:gd name="T4" fmla="*/ 0 w 554"/>
                <a:gd name="T5" fmla="*/ 865 h 865"/>
                <a:gd name="T6" fmla="*/ 554 w 554"/>
                <a:gd name="T7" fmla="*/ 432 h 865"/>
                <a:gd name="T8" fmla="*/ 0 w 554"/>
                <a:gd name="T9" fmla="*/ 0 h 865"/>
              </a:gdLst>
              <a:ahLst/>
              <a:cxnLst>
                <a:cxn ang="0">
                  <a:pos x="T0" y="T1"/>
                </a:cxn>
                <a:cxn ang="0">
                  <a:pos x="T2" y="T3"/>
                </a:cxn>
                <a:cxn ang="0">
                  <a:pos x="T4" y="T5"/>
                </a:cxn>
                <a:cxn ang="0">
                  <a:pos x="T6" y="T7"/>
                </a:cxn>
                <a:cxn ang="0">
                  <a:pos x="T8" y="T9"/>
                </a:cxn>
              </a:cxnLst>
              <a:rect l="0" t="0" r="r" b="b"/>
              <a:pathLst>
                <a:path w="554" h="865">
                  <a:moveTo>
                    <a:pt x="0" y="0"/>
                  </a:moveTo>
                  <a:lnTo>
                    <a:pt x="0" y="432"/>
                  </a:lnTo>
                  <a:lnTo>
                    <a:pt x="0" y="865"/>
                  </a:lnTo>
                  <a:lnTo>
                    <a:pt x="554" y="432"/>
                  </a:lnTo>
                  <a:lnTo>
                    <a:pt x="0" y="0"/>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7" name="Freeform 15">
              <a:extLst>
                <a:ext uri="{FF2B5EF4-FFF2-40B4-BE49-F238E27FC236}">
                  <a16:creationId xmlns:a16="http://schemas.microsoft.com/office/drawing/2014/main" id="{53B5B96E-E555-D8C3-CC82-42F19FC45325}"/>
                </a:ext>
              </a:extLst>
            </p:cNvPr>
            <p:cNvSpPr>
              <a:spLocks noGrp="1" noRot="1" noMove="1" noResize="1" noEditPoints="1" noAdjustHandles="1" noChangeArrowheads="1" noChangeShapeType="1"/>
            </p:cNvSpPr>
            <p:nvPr userDrawn="1"/>
          </p:nvSpPr>
          <p:spPr bwMode="auto">
            <a:xfrm>
              <a:off x="7429" y="3146"/>
              <a:ext cx="126" cy="196"/>
            </a:xfrm>
            <a:custGeom>
              <a:avLst/>
              <a:gdLst>
                <a:gd name="T0" fmla="*/ 0 w 554"/>
                <a:gd name="T1" fmla="*/ 432 h 865"/>
                <a:gd name="T2" fmla="*/ 554 w 554"/>
                <a:gd name="T3" fmla="*/ 865 h 865"/>
                <a:gd name="T4" fmla="*/ 554 w 554"/>
                <a:gd name="T5" fmla="*/ 432 h 865"/>
                <a:gd name="T6" fmla="*/ 554 w 554"/>
                <a:gd name="T7" fmla="*/ 0 h 865"/>
                <a:gd name="T8" fmla="*/ 0 w 554"/>
                <a:gd name="T9" fmla="*/ 432 h 865"/>
              </a:gdLst>
              <a:ahLst/>
              <a:cxnLst>
                <a:cxn ang="0">
                  <a:pos x="T0" y="T1"/>
                </a:cxn>
                <a:cxn ang="0">
                  <a:pos x="T2" y="T3"/>
                </a:cxn>
                <a:cxn ang="0">
                  <a:pos x="T4" y="T5"/>
                </a:cxn>
                <a:cxn ang="0">
                  <a:pos x="T6" y="T7"/>
                </a:cxn>
                <a:cxn ang="0">
                  <a:pos x="T8" y="T9"/>
                </a:cxn>
              </a:cxnLst>
              <a:rect l="0" t="0" r="r" b="b"/>
              <a:pathLst>
                <a:path w="554" h="865">
                  <a:moveTo>
                    <a:pt x="0" y="432"/>
                  </a:moveTo>
                  <a:lnTo>
                    <a:pt x="554" y="865"/>
                  </a:lnTo>
                  <a:lnTo>
                    <a:pt x="554" y="432"/>
                  </a:lnTo>
                  <a:lnTo>
                    <a:pt x="554" y="0"/>
                  </a:lnTo>
                  <a:lnTo>
                    <a:pt x="0" y="432"/>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8" name="Freeform 16">
              <a:extLst>
                <a:ext uri="{FF2B5EF4-FFF2-40B4-BE49-F238E27FC236}">
                  <a16:creationId xmlns:a16="http://schemas.microsoft.com/office/drawing/2014/main" id="{E8C46544-3DFE-0C68-97C3-325FE2665AF7}"/>
                </a:ext>
              </a:extLst>
            </p:cNvPr>
            <p:cNvSpPr>
              <a:spLocks noGrp="1" noRot="1" noMove="1" noResize="1" noEditPoints="1" noAdjustHandles="1" noChangeArrowheads="1" noChangeShapeType="1"/>
            </p:cNvSpPr>
            <p:nvPr userDrawn="1"/>
          </p:nvSpPr>
          <p:spPr bwMode="auto">
            <a:xfrm>
              <a:off x="7555" y="3733"/>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9" name="Freeform 17">
              <a:extLst>
                <a:ext uri="{FF2B5EF4-FFF2-40B4-BE49-F238E27FC236}">
                  <a16:creationId xmlns:a16="http://schemas.microsoft.com/office/drawing/2014/main" id="{53BD40C7-F18A-B3D7-1EDF-162901274691}"/>
                </a:ext>
              </a:extLst>
            </p:cNvPr>
            <p:cNvSpPr>
              <a:spLocks noGrp="1" noRot="1" noMove="1" noResize="1" noEditPoints="1" noAdjustHandles="1" noChangeArrowheads="1" noChangeShapeType="1"/>
            </p:cNvSpPr>
            <p:nvPr userDrawn="1"/>
          </p:nvSpPr>
          <p:spPr bwMode="auto">
            <a:xfrm>
              <a:off x="7178" y="3440"/>
              <a:ext cx="125"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0" name="Freeform 18">
              <a:extLst>
                <a:ext uri="{FF2B5EF4-FFF2-40B4-BE49-F238E27FC236}">
                  <a16:creationId xmlns:a16="http://schemas.microsoft.com/office/drawing/2014/main" id="{F708A0FE-5E7F-E941-03EB-D7FABB356B4E}"/>
                </a:ext>
              </a:extLst>
            </p:cNvPr>
            <p:cNvSpPr>
              <a:spLocks noGrp="1" noRot="1" noMove="1" noResize="1" noEditPoints="1" noAdjustHandles="1" noChangeArrowheads="1" noChangeShapeType="1"/>
            </p:cNvSpPr>
            <p:nvPr userDrawn="1"/>
          </p:nvSpPr>
          <p:spPr bwMode="auto">
            <a:xfrm>
              <a:off x="7052" y="3440"/>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1" name="Freeform 19">
              <a:extLst>
                <a:ext uri="{FF2B5EF4-FFF2-40B4-BE49-F238E27FC236}">
                  <a16:creationId xmlns:a16="http://schemas.microsoft.com/office/drawing/2014/main" id="{1A16561E-3C3E-C0BC-0794-F962DF81CCFC}"/>
                </a:ext>
              </a:extLst>
            </p:cNvPr>
            <p:cNvSpPr>
              <a:spLocks noGrp="1" noRot="1" noMove="1" noResize="1" noEditPoints="1" noAdjustHandles="1" noChangeArrowheads="1" noChangeShapeType="1"/>
            </p:cNvSpPr>
            <p:nvPr userDrawn="1"/>
          </p:nvSpPr>
          <p:spPr bwMode="auto">
            <a:xfrm>
              <a:off x="7555" y="3146"/>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2" name="Freeform 20">
              <a:extLst>
                <a:ext uri="{FF2B5EF4-FFF2-40B4-BE49-F238E27FC236}">
                  <a16:creationId xmlns:a16="http://schemas.microsoft.com/office/drawing/2014/main" id="{043CD8CB-B91D-EAE6-F958-7464DFA1256A}"/>
                </a:ext>
              </a:extLst>
            </p:cNvPr>
            <p:cNvSpPr>
              <a:spLocks noGrp="1" noRot="1" noMove="1" noResize="1" noEditPoints="1" noAdjustHandles="1" noChangeArrowheads="1" noChangeShapeType="1"/>
            </p:cNvSpPr>
            <p:nvPr userDrawn="1"/>
          </p:nvSpPr>
          <p:spPr bwMode="auto">
            <a:xfrm>
              <a:off x="7178" y="3635"/>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3" name="Freeform 21">
              <a:extLst>
                <a:ext uri="{FF2B5EF4-FFF2-40B4-BE49-F238E27FC236}">
                  <a16:creationId xmlns:a16="http://schemas.microsoft.com/office/drawing/2014/main" id="{C5A25576-B1D3-8F77-CB4C-BAF8372E5159}"/>
                </a:ext>
              </a:extLst>
            </p:cNvPr>
            <p:cNvSpPr>
              <a:spLocks noGrp="1" noRot="1" noMove="1" noResize="1" noEditPoints="1" noAdjustHandles="1" noChangeArrowheads="1" noChangeShapeType="1"/>
            </p:cNvSpPr>
            <p:nvPr userDrawn="1"/>
          </p:nvSpPr>
          <p:spPr bwMode="auto">
            <a:xfrm>
              <a:off x="7052" y="36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4" name="Freeform 22">
              <a:extLst>
                <a:ext uri="{FF2B5EF4-FFF2-40B4-BE49-F238E27FC236}">
                  <a16:creationId xmlns:a16="http://schemas.microsoft.com/office/drawing/2014/main" id="{9C49B976-74BA-CBFA-6C6E-430533C34F0B}"/>
                </a:ext>
              </a:extLst>
            </p:cNvPr>
            <p:cNvSpPr>
              <a:spLocks noGrp="1" noRot="1" noMove="1" noResize="1" noEditPoints="1" noAdjustHandles="1" noChangeArrowheads="1" noChangeShapeType="1"/>
            </p:cNvSpPr>
            <p:nvPr userDrawn="1"/>
          </p:nvSpPr>
          <p:spPr bwMode="auto">
            <a:xfrm>
              <a:off x="7052" y="2657"/>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5" name="Freeform 23">
              <a:extLst>
                <a:ext uri="{FF2B5EF4-FFF2-40B4-BE49-F238E27FC236}">
                  <a16:creationId xmlns:a16="http://schemas.microsoft.com/office/drawing/2014/main" id="{336CC064-2173-951D-A456-2FA1D7D27EAF}"/>
                </a:ext>
              </a:extLst>
            </p:cNvPr>
            <p:cNvSpPr>
              <a:spLocks noGrp="1" noRot="1" noMove="1" noResize="1" noEditPoints="1" noAdjustHandles="1" noChangeArrowheads="1" noChangeShapeType="1"/>
            </p:cNvSpPr>
            <p:nvPr userDrawn="1"/>
          </p:nvSpPr>
          <p:spPr bwMode="auto">
            <a:xfrm>
              <a:off x="7178" y="3244"/>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6" name="Freeform 24">
              <a:extLst>
                <a:ext uri="{FF2B5EF4-FFF2-40B4-BE49-F238E27FC236}">
                  <a16:creationId xmlns:a16="http://schemas.microsoft.com/office/drawing/2014/main" id="{F77C5ECE-73F8-EF0B-03C0-6484D3498A4B}"/>
                </a:ext>
              </a:extLst>
            </p:cNvPr>
            <p:cNvSpPr>
              <a:spLocks noGrp="1" noRot="1" noMove="1" noResize="1" noEditPoints="1" noAdjustHandles="1" noChangeArrowheads="1" noChangeShapeType="1"/>
            </p:cNvSpPr>
            <p:nvPr userDrawn="1"/>
          </p:nvSpPr>
          <p:spPr bwMode="auto">
            <a:xfrm>
              <a:off x="7555" y="4125"/>
              <a:ext cx="125"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7" name="Freeform 25">
              <a:extLst>
                <a:ext uri="{FF2B5EF4-FFF2-40B4-BE49-F238E27FC236}">
                  <a16:creationId xmlns:a16="http://schemas.microsoft.com/office/drawing/2014/main" id="{081EE526-1CE0-C376-99A2-16D68E59C954}"/>
                </a:ext>
              </a:extLst>
            </p:cNvPr>
            <p:cNvSpPr>
              <a:spLocks noGrp="1" noRot="1" noMove="1" noResize="1" noEditPoints="1" noAdjustHandles="1" noChangeArrowheads="1" noChangeShapeType="1"/>
            </p:cNvSpPr>
            <p:nvPr userDrawn="1"/>
          </p:nvSpPr>
          <p:spPr bwMode="auto">
            <a:xfrm>
              <a:off x="7303" y="2266"/>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8" name="Freeform 26">
              <a:extLst>
                <a:ext uri="{FF2B5EF4-FFF2-40B4-BE49-F238E27FC236}">
                  <a16:creationId xmlns:a16="http://schemas.microsoft.com/office/drawing/2014/main" id="{0DE15D45-8513-F67A-181B-4EFCA03BC302}"/>
                </a:ext>
              </a:extLst>
            </p:cNvPr>
            <p:cNvSpPr>
              <a:spLocks noGrp="1" noRot="1" noMove="1" noResize="1" noEditPoints="1" noAdjustHandles="1" noChangeArrowheads="1" noChangeShapeType="1"/>
            </p:cNvSpPr>
            <p:nvPr userDrawn="1"/>
          </p:nvSpPr>
          <p:spPr bwMode="auto">
            <a:xfrm>
              <a:off x="7429" y="3342"/>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9" name="Freeform 27">
              <a:extLst>
                <a:ext uri="{FF2B5EF4-FFF2-40B4-BE49-F238E27FC236}">
                  <a16:creationId xmlns:a16="http://schemas.microsoft.com/office/drawing/2014/main" id="{AAF6E94C-0321-3AB3-6995-A83C0172CE16}"/>
                </a:ext>
              </a:extLst>
            </p:cNvPr>
            <p:cNvSpPr>
              <a:spLocks noGrp="1" noRot="1" noMove="1" noResize="1" noEditPoints="1" noAdjustHandles="1" noChangeArrowheads="1" noChangeShapeType="1"/>
            </p:cNvSpPr>
            <p:nvPr userDrawn="1"/>
          </p:nvSpPr>
          <p:spPr bwMode="auto">
            <a:xfrm>
              <a:off x="6926" y="3538"/>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0" name="Freeform 28">
              <a:extLst>
                <a:ext uri="{FF2B5EF4-FFF2-40B4-BE49-F238E27FC236}">
                  <a16:creationId xmlns:a16="http://schemas.microsoft.com/office/drawing/2014/main" id="{1D5CB0FB-9F73-4E44-AA4D-8FF89AC4E3DA}"/>
                </a:ext>
              </a:extLst>
            </p:cNvPr>
            <p:cNvSpPr>
              <a:spLocks noGrp="1" noRot="1" noMove="1" noResize="1" noEditPoints="1" noAdjustHandles="1" noChangeArrowheads="1" noChangeShapeType="1"/>
            </p:cNvSpPr>
            <p:nvPr userDrawn="1"/>
          </p:nvSpPr>
          <p:spPr bwMode="auto">
            <a:xfrm>
              <a:off x="6926" y="3146"/>
              <a:ext cx="126" cy="196"/>
            </a:xfrm>
            <a:custGeom>
              <a:avLst/>
              <a:gdLst>
                <a:gd name="T0" fmla="*/ 0 w 554"/>
                <a:gd name="T1" fmla="*/ 432 h 865"/>
                <a:gd name="T2" fmla="*/ 554 w 554"/>
                <a:gd name="T3" fmla="*/ 865 h 865"/>
                <a:gd name="T4" fmla="*/ 554 w 554"/>
                <a:gd name="T5" fmla="*/ 432 h 865"/>
                <a:gd name="T6" fmla="*/ 554 w 554"/>
                <a:gd name="T7" fmla="*/ 0 h 865"/>
                <a:gd name="T8" fmla="*/ 0 w 554"/>
                <a:gd name="T9" fmla="*/ 432 h 865"/>
              </a:gdLst>
              <a:ahLst/>
              <a:cxnLst>
                <a:cxn ang="0">
                  <a:pos x="T0" y="T1"/>
                </a:cxn>
                <a:cxn ang="0">
                  <a:pos x="T2" y="T3"/>
                </a:cxn>
                <a:cxn ang="0">
                  <a:pos x="T4" y="T5"/>
                </a:cxn>
                <a:cxn ang="0">
                  <a:pos x="T6" y="T7"/>
                </a:cxn>
                <a:cxn ang="0">
                  <a:pos x="T8" y="T9"/>
                </a:cxn>
              </a:cxnLst>
              <a:rect l="0" t="0" r="r" b="b"/>
              <a:pathLst>
                <a:path w="554" h="865">
                  <a:moveTo>
                    <a:pt x="0" y="432"/>
                  </a:moveTo>
                  <a:lnTo>
                    <a:pt x="554" y="865"/>
                  </a:lnTo>
                  <a:lnTo>
                    <a:pt x="554" y="432"/>
                  </a:lnTo>
                  <a:lnTo>
                    <a:pt x="554" y="0"/>
                  </a:lnTo>
                  <a:lnTo>
                    <a:pt x="0" y="432"/>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1" name="Freeform 29">
              <a:extLst>
                <a:ext uri="{FF2B5EF4-FFF2-40B4-BE49-F238E27FC236}">
                  <a16:creationId xmlns:a16="http://schemas.microsoft.com/office/drawing/2014/main" id="{48E1F567-CE2C-9B9F-7F39-1C6760D27D9C}"/>
                </a:ext>
              </a:extLst>
            </p:cNvPr>
            <p:cNvSpPr>
              <a:spLocks noGrp="1" noRot="1" noMove="1" noResize="1" noEditPoints="1" noAdjustHandles="1" noChangeArrowheads="1" noChangeShapeType="1"/>
            </p:cNvSpPr>
            <p:nvPr userDrawn="1"/>
          </p:nvSpPr>
          <p:spPr bwMode="auto">
            <a:xfrm>
              <a:off x="6926"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2" name="Freeform 30">
              <a:extLst>
                <a:ext uri="{FF2B5EF4-FFF2-40B4-BE49-F238E27FC236}">
                  <a16:creationId xmlns:a16="http://schemas.microsoft.com/office/drawing/2014/main" id="{B98BFB07-E7DB-8D37-BE7D-F2801506626F}"/>
                </a:ext>
              </a:extLst>
            </p:cNvPr>
            <p:cNvSpPr>
              <a:spLocks noGrp="1" noRot="1" noMove="1" noResize="1" noEditPoints="1" noAdjustHandles="1" noChangeArrowheads="1" noChangeShapeType="1"/>
            </p:cNvSpPr>
            <p:nvPr userDrawn="1"/>
          </p:nvSpPr>
          <p:spPr bwMode="auto">
            <a:xfrm>
              <a:off x="6800" y="3929"/>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3" name="Freeform 31">
              <a:extLst>
                <a:ext uri="{FF2B5EF4-FFF2-40B4-BE49-F238E27FC236}">
                  <a16:creationId xmlns:a16="http://schemas.microsoft.com/office/drawing/2014/main" id="{27EEAB72-9665-140D-E472-729E1C504B32}"/>
                </a:ext>
              </a:extLst>
            </p:cNvPr>
            <p:cNvSpPr>
              <a:spLocks noGrp="1" noRot="1" noMove="1" noResize="1" noEditPoints="1" noAdjustHandles="1" noChangeArrowheads="1" noChangeShapeType="1"/>
            </p:cNvSpPr>
            <p:nvPr userDrawn="1"/>
          </p:nvSpPr>
          <p:spPr bwMode="auto">
            <a:xfrm>
              <a:off x="6800" y="3831"/>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4" name="Freeform 32">
              <a:extLst>
                <a:ext uri="{FF2B5EF4-FFF2-40B4-BE49-F238E27FC236}">
                  <a16:creationId xmlns:a16="http://schemas.microsoft.com/office/drawing/2014/main" id="{24357891-C9F8-2941-2743-696158A62A9C}"/>
                </a:ext>
              </a:extLst>
            </p:cNvPr>
            <p:cNvSpPr>
              <a:spLocks noGrp="1" noRot="1" noMove="1" noResize="1" noEditPoints="1" noAdjustHandles="1" noChangeArrowheads="1" noChangeShapeType="1"/>
            </p:cNvSpPr>
            <p:nvPr userDrawn="1"/>
          </p:nvSpPr>
          <p:spPr bwMode="auto">
            <a:xfrm>
              <a:off x="7555" y="3244"/>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5" name="Freeform 33">
              <a:extLst>
                <a:ext uri="{FF2B5EF4-FFF2-40B4-BE49-F238E27FC236}">
                  <a16:creationId xmlns:a16="http://schemas.microsoft.com/office/drawing/2014/main" id="{A5B25B02-0DBA-4CC2-BCF8-019AD9815DF6}"/>
                </a:ext>
              </a:extLst>
            </p:cNvPr>
            <p:cNvSpPr>
              <a:spLocks noGrp="1" noRot="1" noMove="1" noResize="1" noEditPoints="1" noAdjustHandles="1" noChangeArrowheads="1" noChangeShapeType="1"/>
            </p:cNvSpPr>
            <p:nvPr userDrawn="1"/>
          </p:nvSpPr>
          <p:spPr bwMode="auto">
            <a:xfrm>
              <a:off x="7052" y="38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6" name="Freeform 34">
              <a:extLst>
                <a:ext uri="{FF2B5EF4-FFF2-40B4-BE49-F238E27FC236}">
                  <a16:creationId xmlns:a16="http://schemas.microsoft.com/office/drawing/2014/main" id="{E1F55BD2-E8F5-8102-0336-648ED43A87C7}"/>
                </a:ext>
              </a:extLst>
            </p:cNvPr>
            <p:cNvSpPr>
              <a:spLocks noGrp="1" noRot="1" noMove="1" noResize="1" noEditPoints="1" noAdjustHandles="1" noChangeArrowheads="1" noChangeShapeType="1"/>
            </p:cNvSpPr>
            <p:nvPr userDrawn="1"/>
          </p:nvSpPr>
          <p:spPr bwMode="auto">
            <a:xfrm>
              <a:off x="7303" y="3538"/>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7" name="Freeform 35">
              <a:extLst>
                <a:ext uri="{FF2B5EF4-FFF2-40B4-BE49-F238E27FC236}">
                  <a16:creationId xmlns:a16="http://schemas.microsoft.com/office/drawing/2014/main" id="{8374E253-827F-F8B3-C285-9BBF6F265D9B}"/>
                </a:ext>
              </a:extLst>
            </p:cNvPr>
            <p:cNvSpPr>
              <a:spLocks noGrp="1" noRot="1" noMove="1" noResize="1" noEditPoints="1" noAdjustHandles="1" noChangeArrowheads="1" noChangeShapeType="1"/>
            </p:cNvSpPr>
            <p:nvPr userDrawn="1"/>
          </p:nvSpPr>
          <p:spPr bwMode="auto">
            <a:xfrm>
              <a:off x="7052" y="3342"/>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8" name="Freeform 36">
              <a:extLst>
                <a:ext uri="{FF2B5EF4-FFF2-40B4-BE49-F238E27FC236}">
                  <a16:creationId xmlns:a16="http://schemas.microsoft.com/office/drawing/2014/main" id="{FC603C3F-FF89-5165-DD72-FEC6F2843EFC}"/>
                </a:ext>
              </a:extLst>
            </p:cNvPr>
            <p:cNvSpPr>
              <a:spLocks noGrp="1" noRot="1" noMove="1" noResize="1" noEditPoints="1" noAdjustHandles="1" noChangeArrowheads="1" noChangeShapeType="1"/>
            </p:cNvSpPr>
            <p:nvPr userDrawn="1"/>
          </p:nvSpPr>
          <p:spPr bwMode="auto">
            <a:xfrm>
              <a:off x="6926" y="4125"/>
              <a:ext cx="126" cy="195"/>
            </a:xfrm>
            <a:custGeom>
              <a:avLst/>
              <a:gdLst>
                <a:gd name="T0" fmla="*/ 555 w 555"/>
                <a:gd name="T1" fmla="*/ 0 h 866"/>
                <a:gd name="T2" fmla="*/ 555 w 555"/>
                <a:gd name="T3" fmla="*/ 433 h 866"/>
                <a:gd name="T4" fmla="*/ 555 w 555"/>
                <a:gd name="T5" fmla="*/ 866 h 866"/>
                <a:gd name="T6" fmla="*/ 0 w 555"/>
                <a:gd name="T7" fmla="*/ 433 h 866"/>
                <a:gd name="T8" fmla="*/ 555 w 555"/>
                <a:gd name="T9" fmla="*/ 0 h 866"/>
              </a:gdLst>
              <a:ahLst/>
              <a:cxnLst>
                <a:cxn ang="0">
                  <a:pos x="T0" y="T1"/>
                </a:cxn>
                <a:cxn ang="0">
                  <a:pos x="T2" y="T3"/>
                </a:cxn>
                <a:cxn ang="0">
                  <a:pos x="T4" y="T5"/>
                </a:cxn>
                <a:cxn ang="0">
                  <a:pos x="T6" y="T7"/>
                </a:cxn>
                <a:cxn ang="0">
                  <a:pos x="T8" y="T9"/>
                </a:cxn>
              </a:cxnLst>
              <a:rect l="0" t="0" r="r" b="b"/>
              <a:pathLst>
                <a:path w="555" h="866">
                  <a:moveTo>
                    <a:pt x="555" y="0"/>
                  </a:moveTo>
                  <a:lnTo>
                    <a:pt x="555" y="433"/>
                  </a:lnTo>
                  <a:lnTo>
                    <a:pt x="555" y="866"/>
                  </a:lnTo>
                  <a:lnTo>
                    <a:pt x="0" y="433"/>
                  </a:lnTo>
                  <a:lnTo>
                    <a:pt x="555"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9" name="Freeform 37">
              <a:extLst>
                <a:ext uri="{FF2B5EF4-FFF2-40B4-BE49-F238E27FC236}">
                  <a16:creationId xmlns:a16="http://schemas.microsoft.com/office/drawing/2014/main" id="{34F058E6-EE79-8E09-190B-6BDCCD3C9B26}"/>
                </a:ext>
              </a:extLst>
            </p:cNvPr>
            <p:cNvSpPr>
              <a:spLocks noGrp="1" noRot="1" noMove="1" noResize="1" noEditPoints="1" noAdjustHandles="1" noChangeArrowheads="1" noChangeShapeType="1"/>
            </p:cNvSpPr>
            <p:nvPr userDrawn="1"/>
          </p:nvSpPr>
          <p:spPr bwMode="auto">
            <a:xfrm>
              <a:off x="6675" y="3929"/>
              <a:ext cx="125"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0" name="Freeform 38">
              <a:extLst>
                <a:ext uri="{FF2B5EF4-FFF2-40B4-BE49-F238E27FC236}">
                  <a16:creationId xmlns:a16="http://schemas.microsoft.com/office/drawing/2014/main" id="{77F66BA9-4CC2-21F9-443B-8D221CDCBE23}"/>
                </a:ext>
              </a:extLst>
            </p:cNvPr>
            <p:cNvSpPr>
              <a:spLocks noGrp="1" noRot="1" noMove="1" noResize="1" noEditPoints="1" noAdjustHandles="1" noChangeArrowheads="1" noChangeShapeType="1"/>
            </p:cNvSpPr>
            <p:nvPr userDrawn="1"/>
          </p:nvSpPr>
          <p:spPr bwMode="auto">
            <a:xfrm>
              <a:off x="6675" y="3733"/>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1" name="Freeform 39">
              <a:extLst>
                <a:ext uri="{FF2B5EF4-FFF2-40B4-BE49-F238E27FC236}">
                  <a16:creationId xmlns:a16="http://schemas.microsoft.com/office/drawing/2014/main" id="{8A44F411-5DA3-5805-62F1-A5E2C740B5C7}"/>
                </a:ext>
              </a:extLst>
            </p:cNvPr>
            <p:cNvSpPr>
              <a:spLocks noGrp="1" noRot="1" noMove="1" noResize="1" noEditPoints="1" noAdjustHandles="1" noChangeArrowheads="1" noChangeShapeType="1"/>
            </p:cNvSpPr>
            <p:nvPr userDrawn="1"/>
          </p:nvSpPr>
          <p:spPr bwMode="auto">
            <a:xfrm>
              <a:off x="7429" y="3929"/>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2" name="Freeform 40">
              <a:extLst>
                <a:ext uri="{FF2B5EF4-FFF2-40B4-BE49-F238E27FC236}">
                  <a16:creationId xmlns:a16="http://schemas.microsoft.com/office/drawing/2014/main" id="{9FA412F2-05F8-35D3-B018-7185B6D1115E}"/>
                </a:ext>
              </a:extLst>
            </p:cNvPr>
            <p:cNvSpPr>
              <a:spLocks noGrp="1" noRot="1" noMove="1" noResize="1" noEditPoints="1" noAdjustHandles="1" noChangeArrowheads="1" noChangeShapeType="1"/>
            </p:cNvSpPr>
            <p:nvPr userDrawn="1"/>
          </p:nvSpPr>
          <p:spPr bwMode="auto">
            <a:xfrm>
              <a:off x="7303" y="3929"/>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3" name="Freeform 41">
              <a:extLst>
                <a:ext uri="{FF2B5EF4-FFF2-40B4-BE49-F238E27FC236}">
                  <a16:creationId xmlns:a16="http://schemas.microsoft.com/office/drawing/2014/main" id="{45A498E6-9FD4-9CB2-0C74-62EE1A721C88}"/>
                </a:ext>
              </a:extLst>
            </p:cNvPr>
            <p:cNvSpPr>
              <a:spLocks noGrp="1" noRot="1" noMove="1" noResize="1" noEditPoints="1" noAdjustHandles="1" noChangeArrowheads="1" noChangeShapeType="1"/>
            </p:cNvSpPr>
            <p:nvPr userDrawn="1"/>
          </p:nvSpPr>
          <p:spPr bwMode="auto">
            <a:xfrm>
              <a:off x="7303" y="4027"/>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4" name="Freeform 42">
              <a:extLst>
                <a:ext uri="{FF2B5EF4-FFF2-40B4-BE49-F238E27FC236}">
                  <a16:creationId xmlns:a16="http://schemas.microsoft.com/office/drawing/2014/main" id="{688D5E7E-EEA6-805E-F307-A2DA1730EAA1}"/>
                </a:ext>
              </a:extLst>
            </p:cNvPr>
            <p:cNvSpPr>
              <a:spLocks noGrp="1" noRot="1" noMove="1" noResize="1" noEditPoints="1" noAdjustHandles="1" noChangeArrowheads="1" noChangeShapeType="1"/>
            </p:cNvSpPr>
            <p:nvPr userDrawn="1"/>
          </p:nvSpPr>
          <p:spPr bwMode="auto">
            <a:xfrm>
              <a:off x="5921" y="3929"/>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5" name="Freeform 43">
              <a:extLst>
                <a:ext uri="{FF2B5EF4-FFF2-40B4-BE49-F238E27FC236}">
                  <a16:creationId xmlns:a16="http://schemas.microsoft.com/office/drawing/2014/main" id="{50E120A1-6299-85A1-0A0F-EC9760193A09}"/>
                </a:ext>
              </a:extLst>
            </p:cNvPr>
            <p:cNvSpPr>
              <a:spLocks noGrp="1" noRot="1" noMove="1" noResize="1" noEditPoints="1" noAdjustHandles="1" noChangeArrowheads="1" noChangeShapeType="1"/>
            </p:cNvSpPr>
            <p:nvPr userDrawn="1"/>
          </p:nvSpPr>
          <p:spPr bwMode="auto">
            <a:xfrm>
              <a:off x="251" y="4125"/>
              <a:ext cx="126" cy="195"/>
            </a:xfrm>
            <a:custGeom>
              <a:avLst/>
              <a:gdLst>
                <a:gd name="T0" fmla="*/ 554 w 554"/>
                <a:gd name="T1" fmla="*/ 433 h 866"/>
                <a:gd name="T2" fmla="*/ 0 w 554"/>
                <a:gd name="T3" fmla="*/ 0 h 866"/>
                <a:gd name="T4" fmla="*/ 0 w 554"/>
                <a:gd name="T5" fmla="*/ 433 h 866"/>
                <a:gd name="T6" fmla="*/ 0 w 554"/>
                <a:gd name="T7" fmla="*/ 866 h 866"/>
                <a:gd name="T8" fmla="*/ 0 w 554"/>
                <a:gd name="T9" fmla="*/ 866 h 866"/>
                <a:gd name="T10" fmla="*/ 554 w 554"/>
                <a:gd name="T11" fmla="*/ 433 h 866"/>
              </a:gdLst>
              <a:ahLst/>
              <a:cxnLst>
                <a:cxn ang="0">
                  <a:pos x="T0" y="T1"/>
                </a:cxn>
                <a:cxn ang="0">
                  <a:pos x="T2" y="T3"/>
                </a:cxn>
                <a:cxn ang="0">
                  <a:pos x="T4" y="T5"/>
                </a:cxn>
                <a:cxn ang="0">
                  <a:pos x="T6" y="T7"/>
                </a:cxn>
                <a:cxn ang="0">
                  <a:pos x="T8" y="T9"/>
                </a:cxn>
                <a:cxn ang="0">
                  <a:pos x="T10" y="T11"/>
                </a:cxn>
              </a:cxnLst>
              <a:rect l="0" t="0" r="r" b="b"/>
              <a:pathLst>
                <a:path w="554" h="866">
                  <a:moveTo>
                    <a:pt x="554" y="433"/>
                  </a:moveTo>
                  <a:lnTo>
                    <a:pt x="0" y="0"/>
                  </a:lnTo>
                  <a:lnTo>
                    <a:pt x="0" y="433"/>
                  </a:lnTo>
                  <a:lnTo>
                    <a:pt x="0" y="866"/>
                  </a:lnTo>
                  <a:lnTo>
                    <a:pt x="0" y="866"/>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6" name="Freeform 44">
              <a:extLst>
                <a:ext uri="{FF2B5EF4-FFF2-40B4-BE49-F238E27FC236}">
                  <a16:creationId xmlns:a16="http://schemas.microsoft.com/office/drawing/2014/main" id="{D7474BFA-FD44-A782-EE27-234E9B524519}"/>
                </a:ext>
              </a:extLst>
            </p:cNvPr>
            <p:cNvSpPr>
              <a:spLocks noGrp="1" noRot="1" noMove="1" noResize="1" noEditPoints="1" noAdjustHandles="1" noChangeArrowheads="1" noChangeShapeType="1"/>
            </p:cNvSpPr>
            <p:nvPr userDrawn="1"/>
          </p:nvSpPr>
          <p:spPr bwMode="auto">
            <a:xfrm>
              <a:off x="126" y="4125"/>
              <a:ext cx="125" cy="195"/>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7" name="Freeform 45">
              <a:extLst>
                <a:ext uri="{FF2B5EF4-FFF2-40B4-BE49-F238E27FC236}">
                  <a16:creationId xmlns:a16="http://schemas.microsoft.com/office/drawing/2014/main" id="{0FACFE0C-0A21-150F-1072-97DDB49E928B}"/>
                </a:ext>
              </a:extLst>
            </p:cNvPr>
            <p:cNvSpPr>
              <a:spLocks noGrp="1" noRot="1" noMove="1" noResize="1" noEditPoints="1" noAdjustHandles="1" noChangeArrowheads="1" noChangeShapeType="1"/>
            </p:cNvSpPr>
            <p:nvPr userDrawn="1"/>
          </p:nvSpPr>
          <p:spPr bwMode="auto">
            <a:xfrm>
              <a:off x="1131" y="4125"/>
              <a:ext cx="126" cy="195"/>
            </a:xfrm>
            <a:custGeom>
              <a:avLst/>
              <a:gdLst>
                <a:gd name="T0" fmla="*/ 0 w 554"/>
                <a:gd name="T1" fmla="*/ 433 h 866"/>
                <a:gd name="T2" fmla="*/ 554 w 554"/>
                <a:gd name="T3" fmla="*/ 866 h 866"/>
                <a:gd name="T4" fmla="*/ 554 w 554"/>
                <a:gd name="T5" fmla="*/ 866 h 866"/>
                <a:gd name="T6" fmla="*/ 554 w 554"/>
                <a:gd name="T7" fmla="*/ 433 h 866"/>
                <a:gd name="T8" fmla="*/ 554 w 554"/>
                <a:gd name="T9" fmla="*/ 0 h 866"/>
                <a:gd name="T10" fmla="*/ 0 w 554"/>
                <a:gd name="T11" fmla="*/ 433 h 866"/>
              </a:gdLst>
              <a:ahLst/>
              <a:cxnLst>
                <a:cxn ang="0">
                  <a:pos x="T0" y="T1"/>
                </a:cxn>
                <a:cxn ang="0">
                  <a:pos x="T2" y="T3"/>
                </a:cxn>
                <a:cxn ang="0">
                  <a:pos x="T4" y="T5"/>
                </a:cxn>
                <a:cxn ang="0">
                  <a:pos x="T6" y="T7"/>
                </a:cxn>
                <a:cxn ang="0">
                  <a:pos x="T8" y="T9"/>
                </a:cxn>
                <a:cxn ang="0">
                  <a:pos x="T10" y="T11"/>
                </a:cxn>
              </a:cxnLst>
              <a:rect l="0" t="0" r="r" b="b"/>
              <a:pathLst>
                <a:path w="554" h="866">
                  <a:moveTo>
                    <a:pt x="0" y="433"/>
                  </a:moveTo>
                  <a:lnTo>
                    <a:pt x="554" y="866"/>
                  </a:lnTo>
                  <a:lnTo>
                    <a:pt x="554" y="866"/>
                  </a:lnTo>
                  <a:lnTo>
                    <a:pt x="554" y="433"/>
                  </a:lnTo>
                  <a:lnTo>
                    <a:pt x="554" y="0"/>
                  </a:lnTo>
                  <a:lnTo>
                    <a:pt x="0" y="433"/>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8" name="Freeform 46">
              <a:extLst>
                <a:ext uri="{FF2B5EF4-FFF2-40B4-BE49-F238E27FC236}">
                  <a16:creationId xmlns:a16="http://schemas.microsoft.com/office/drawing/2014/main" id="{885C9C6C-B5D6-4249-20AF-B75F6BE6A8D6}"/>
                </a:ext>
              </a:extLst>
            </p:cNvPr>
            <p:cNvSpPr>
              <a:spLocks noGrp="1" noRot="1" noMove="1" noResize="1" noEditPoints="1" noAdjustHandles="1" noChangeArrowheads="1" noChangeShapeType="1"/>
            </p:cNvSpPr>
            <p:nvPr userDrawn="1"/>
          </p:nvSpPr>
          <p:spPr bwMode="auto">
            <a:xfrm>
              <a:off x="880" y="4125"/>
              <a:ext cx="125" cy="195"/>
            </a:xfrm>
            <a:custGeom>
              <a:avLst/>
              <a:gdLst>
                <a:gd name="T0" fmla="*/ 0 w 554"/>
                <a:gd name="T1" fmla="*/ 433 h 866"/>
                <a:gd name="T2" fmla="*/ 554 w 554"/>
                <a:gd name="T3" fmla="*/ 866 h 866"/>
                <a:gd name="T4" fmla="*/ 554 w 554"/>
                <a:gd name="T5" fmla="*/ 866 h 866"/>
                <a:gd name="T6" fmla="*/ 554 w 554"/>
                <a:gd name="T7" fmla="*/ 433 h 866"/>
                <a:gd name="T8" fmla="*/ 554 w 554"/>
                <a:gd name="T9" fmla="*/ 0 h 866"/>
                <a:gd name="T10" fmla="*/ 0 w 554"/>
                <a:gd name="T11" fmla="*/ 433 h 866"/>
              </a:gdLst>
              <a:ahLst/>
              <a:cxnLst>
                <a:cxn ang="0">
                  <a:pos x="T0" y="T1"/>
                </a:cxn>
                <a:cxn ang="0">
                  <a:pos x="T2" y="T3"/>
                </a:cxn>
                <a:cxn ang="0">
                  <a:pos x="T4" y="T5"/>
                </a:cxn>
                <a:cxn ang="0">
                  <a:pos x="T6" y="T7"/>
                </a:cxn>
                <a:cxn ang="0">
                  <a:pos x="T8" y="T9"/>
                </a:cxn>
                <a:cxn ang="0">
                  <a:pos x="T10" y="T11"/>
                </a:cxn>
              </a:cxnLst>
              <a:rect l="0" t="0" r="r" b="b"/>
              <a:pathLst>
                <a:path w="554" h="866">
                  <a:moveTo>
                    <a:pt x="0" y="433"/>
                  </a:moveTo>
                  <a:lnTo>
                    <a:pt x="554" y="866"/>
                  </a:ln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9" name="Freeform 47">
              <a:extLst>
                <a:ext uri="{FF2B5EF4-FFF2-40B4-BE49-F238E27FC236}">
                  <a16:creationId xmlns:a16="http://schemas.microsoft.com/office/drawing/2014/main" id="{0EC9FC8E-B1E7-9A7E-9C15-F437A242F7D5}"/>
                </a:ext>
              </a:extLst>
            </p:cNvPr>
            <p:cNvSpPr>
              <a:spLocks noGrp="1" noRot="1" noMove="1" noResize="1" noEditPoints="1" noAdjustHandles="1" noChangeArrowheads="1" noChangeShapeType="1"/>
            </p:cNvSpPr>
            <p:nvPr userDrawn="1"/>
          </p:nvSpPr>
          <p:spPr bwMode="auto">
            <a:xfrm>
              <a:off x="2010" y="4125"/>
              <a:ext cx="126" cy="195"/>
            </a:xfrm>
            <a:custGeom>
              <a:avLst/>
              <a:gdLst>
                <a:gd name="T0" fmla="*/ 554 w 554"/>
                <a:gd name="T1" fmla="*/ 433 h 866"/>
                <a:gd name="T2" fmla="*/ 0 w 554"/>
                <a:gd name="T3" fmla="*/ 0 h 866"/>
                <a:gd name="T4" fmla="*/ 0 w 554"/>
                <a:gd name="T5" fmla="*/ 433 h 866"/>
                <a:gd name="T6" fmla="*/ 0 w 554"/>
                <a:gd name="T7" fmla="*/ 866 h 866"/>
                <a:gd name="T8" fmla="*/ 0 w 554"/>
                <a:gd name="T9" fmla="*/ 866 h 866"/>
                <a:gd name="T10" fmla="*/ 554 w 554"/>
                <a:gd name="T11" fmla="*/ 433 h 866"/>
              </a:gdLst>
              <a:ahLst/>
              <a:cxnLst>
                <a:cxn ang="0">
                  <a:pos x="T0" y="T1"/>
                </a:cxn>
                <a:cxn ang="0">
                  <a:pos x="T2" y="T3"/>
                </a:cxn>
                <a:cxn ang="0">
                  <a:pos x="T4" y="T5"/>
                </a:cxn>
                <a:cxn ang="0">
                  <a:pos x="T6" y="T7"/>
                </a:cxn>
                <a:cxn ang="0">
                  <a:pos x="T8" y="T9"/>
                </a:cxn>
                <a:cxn ang="0">
                  <a:pos x="T10" y="T11"/>
                </a:cxn>
              </a:cxnLst>
              <a:rect l="0" t="0" r="r" b="b"/>
              <a:pathLst>
                <a:path w="554" h="866">
                  <a:moveTo>
                    <a:pt x="554" y="433"/>
                  </a:moveTo>
                  <a:lnTo>
                    <a:pt x="0" y="0"/>
                  </a:lnTo>
                  <a:lnTo>
                    <a:pt x="0" y="433"/>
                  </a:lnTo>
                  <a:lnTo>
                    <a:pt x="0" y="866"/>
                  </a:lnTo>
                  <a:lnTo>
                    <a:pt x="0" y="866"/>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0" name="Freeform 48">
              <a:extLst>
                <a:ext uri="{FF2B5EF4-FFF2-40B4-BE49-F238E27FC236}">
                  <a16:creationId xmlns:a16="http://schemas.microsoft.com/office/drawing/2014/main" id="{40384A83-9775-4C33-8B41-03F9665BC9FB}"/>
                </a:ext>
              </a:extLst>
            </p:cNvPr>
            <p:cNvSpPr>
              <a:spLocks noGrp="1" noRot="1" noMove="1" noResize="1" noEditPoints="1" noAdjustHandles="1" noChangeArrowheads="1" noChangeShapeType="1"/>
            </p:cNvSpPr>
            <p:nvPr userDrawn="1"/>
          </p:nvSpPr>
          <p:spPr bwMode="auto">
            <a:xfrm>
              <a:off x="126" y="4027"/>
              <a:ext cx="125" cy="195"/>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1" name="Freeform 49">
              <a:extLst>
                <a:ext uri="{FF2B5EF4-FFF2-40B4-BE49-F238E27FC236}">
                  <a16:creationId xmlns:a16="http://schemas.microsoft.com/office/drawing/2014/main" id="{B2CC9BFD-6091-3943-C63E-37FB2A573716}"/>
                </a:ext>
              </a:extLst>
            </p:cNvPr>
            <p:cNvSpPr>
              <a:spLocks noGrp="1" noRot="1" noMove="1" noResize="1" noEditPoints="1" noAdjustHandles="1" noChangeArrowheads="1" noChangeShapeType="1"/>
            </p:cNvSpPr>
            <p:nvPr userDrawn="1"/>
          </p:nvSpPr>
          <p:spPr bwMode="auto">
            <a:xfrm>
              <a:off x="377" y="4027"/>
              <a:ext cx="126"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2" name="Freeform 50">
              <a:extLst>
                <a:ext uri="{FF2B5EF4-FFF2-40B4-BE49-F238E27FC236}">
                  <a16:creationId xmlns:a16="http://schemas.microsoft.com/office/drawing/2014/main" id="{14A2603B-D309-89BF-72B5-8B6FBB7AD276}"/>
                </a:ext>
              </a:extLst>
            </p:cNvPr>
            <p:cNvSpPr>
              <a:spLocks noGrp="1" noRot="1" noMove="1" noResize="1" noEditPoints="1" noAdjustHandles="1" noChangeArrowheads="1" noChangeShapeType="1"/>
            </p:cNvSpPr>
            <p:nvPr userDrawn="1"/>
          </p:nvSpPr>
          <p:spPr bwMode="auto">
            <a:xfrm>
              <a:off x="628" y="4027"/>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3" name="Freeform 51">
              <a:extLst>
                <a:ext uri="{FF2B5EF4-FFF2-40B4-BE49-F238E27FC236}">
                  <a16:creationId xmlns:a16="http://schemas.microsoft.com/office/drawing/2014/main" id="{1BA4C3E5-75AA-DD1F-B6D3-77ADDFC4F16C}"/>
                </a:ext>
              </a:extLst>
            </p:cNvPr>
            <p:cNvSpPr>
              <a:spLocks noGrp="1" noRot="1" noMove="1" noResize="1" noEditPoints="1" noAdjustHandles="1" noChangeArrowheads="1" noChangeShapeType="1"/>
            </p:cNvSpPr>
            <p:nvPr userDrawn="1"/>
          </p:nvSpPr>
          <p:spPr bwMode="auto">
            <a:xfrm>
              <a:off x="754" y="4027"/>
              <a:ext cx="126"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4" name="Freeform 52">
              <a:extLst>
                <a:ext uri="{FF2B5EF4-FFF2-40B4-BE49-F238E27FC236}">
                  <a16:creationId xmlns:a16="http://schemas.microsoft.com/office/drawing/2014/main" id="{E91C0E4A-6394-9470-08BF-BFEC6EA933FA}"/>
                </a:ext>
              </a:extLst>
            </p:cNvPr>
            <p:cNvSpPr>
              <a:spLocks noGrp="1" noRot="1" noMove="1" noResize="1" noEditPoints="1" noAdjustHandles="1" noChangeArrowheads="1" noChangeShapeType="1"/>
            </p:cNvSpPr>
            <p:nvPr userDrawn="1"/>
          </p:nvSpPr>
          <p:spPr bwMode="auto">
            <a:xfrm>
              <a:off x="1131" y="4027"/>
              <a:ext cx="126"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5" name="Freeform 53">
              <a:extLst>
                <a:ext uri="{FF2B5EF4-FFF2-40B4-BE49-F238E27FC236}">
                  <a16:creationId xmlns:a16="http://schemas.microsoft.com/office/drawing/2014/main" id="{D5B22663-D4BC-807E-7718-B11412353802}"/>
                </a:ext>
              </a:extLst>
            </p:cNvPr>
            <p:cNvSpPr>
              <a:spLocks noGrp="1" noRot="1" noMove="1" noResize="1" noEditPoints="1" noAdjustHandles="1" noChangeArrowheads="1" noChangeShapeType="1"/>
            </p:cNvSpPr>
            <p:nvPr userDrawn="1"/>
          </p:nvSpPr>
          <p:spPr bwMode="auto">
            <a:xfrm>
              <a:off x="880" y="4027"/>
              <a:ext cx="125"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6" name="Freeform 54">
              <a:extLst>
                <a:ext uri="{FF2B5EF4-FFF2-40B4-BE49-F238E27FC236}">
                  <a16:creationId xmlns:a16="http://schemas.microsoft.com/office/drawing/2014/main" id="{0FDD0457-1C4A-E5E1-9FBF-1291B7DBF84D}"/>
                </a:ext>
              </a:extLst>
            </p:cNvPr>
            <p:cNvSpPr>
              <a:spLocks noGrp="1" noRot="1" noMove="1" noResize="1" noEditPoints="1" noAdjustHandles="1" noChangeArrowheads="1" noChangeShapeType="1"/>
            </p:cNvSpPr>
            <p:nvPr userDrawn="1"/>
          </p:nvSpPr>
          <p:spPr bwMode="auto">
            <a:xfrm>
              <a:off x="125" y="3929"/>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7" name="Freeform 55">
              <a:extLst>
                <a:ext uri="{FF2B5EF4-FFF2-40B4-BE49-F238E27FC236}">
                  <a16:creationId xmlns:a16="http://schemas.microsoft.com/office/drawing/2014/main" id="{874DA06C-6382-B892-F767-7F859D0DD07C}"/>
                </a:ext>
              </a:extLst>
            </p:cNvPr>
            <p:cNvSpPr>
              <a:spLocks noGrp="1" noRot="1" noMove="1" noResize="1" noEditPoints="1" noAdjustHandles="1" noChangeArrowheads="1" noChangeShapeType="1"/>
            </p:cNvSpPr>
            <p:nvPr userDrawn="1"/>
          </p:nvSpPr>
          <p:spPr bwMode="auto">
            <a:xfrm>
              <a:off x="0" y="3929"/>
              <a:ext cx="125" cy="195"/>
            </a:xfrm>
            <a:custGeom>
              <a:avLst/>
              <a:gdLst>
                <a:gd name="T0" fmla="*/ 552 w 552"/>
                <a:gd name="T1" fmla="*/ 431 h 862"/>
                <a:gd name="T2" fmla="*/ 0 w 552"/>
                <a:gd name="T3" fmla="*/ 862 h 862"/>
                <a:gd name="T4" fmla="*/ 0 w 552"/>
                <a:gd name="T5" fmla="*/ 0 h 862"/>
                <a:gd name="T6" fmla="*/ 552 w 552"/>
                <a:gd name="T7" fmla="*/ 431 h 862"/>
              </a:gdLst>
              <a:ahLst/>
              <a:cxnLst>
                <a:cxn ang="0">
                  <a:pos x="T0" y="T1"/>
                </a:cxn>
                <a:cxn ang="0">
                  <a:pos x="T2" y="T3"/>
                </a:cxn>
                <a:cxn ang="0">
                  <a:pos x="T4" y="T5"/>
                </a:cxn>
                <a:cxn ang="0">
                  <a:pos x="T6" y="T7"/>
                </a:cxn>
              </a:cxnLst>
              <a:rect l="0" t="0" r="r" b="b"/>
              <a:pathLst>
                <a:path w="552" h="862">
                  <a:moveTo>
                    <a:pt x="552" y="431"/>
                  </a:moveTo>
                  <a:lnTo>
                    <a:pt x="0" y="862"/>
                  </a:lnTo>
                  <a:lnTo>
                    <a:pt x="0" y="0"/>
                  </a:lnTo>
                  <a:lnTo>
                    <a:pt x="552" y="431"/>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8" name="Freeform 56">
              <a:extLst>
                <a:ext uri="{FF2B5EF4-FFF2-40B4-BE49-F238E27FC236}">
                  <a16:creationId xmlns:a16="http://schemas.microsoft.com/office/drawing/2014/main" id="{275DCC86-7DBE-FF7E-4835-FA18EF25C0B9}"/>
                </a:ext>
              </a:extLst>
            </p:cNvPr>
            <p:cNvSpPr>
              <a:spLocks noGrp="1" noRot="1" noMove="1" noResize="1" noEditPoints="1" noAdjustHandles="1" noChangeArrowheads="1" noChangeShapeType="1"/>
            </p:cNvSpPr>
            <p:nvPr userDrawn="1"/>
          </p:nvSpPr>
          <p:spPr bwMode="auto">
            <a:xfrm>
              <a:off x="251" y="3929"/>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9" name="Freeform 57">
              <a:extLst>
                <a:ext uri="{FF2B5EF4-FFF2-40B4-BE49-F238E27FC236}">
                  <a16:creationId xmlns:a16="http://schemas.microsoft.com/office/drawing/2014/main" id="{47BB65B1-8409-D866-4A69-46CA42EE9C22}"/>
                </a:ext>
              </a:extLst>
            </p:cNvPr>
            <p:cNvSpPr>
              <a:spLocks noGrp="1" noRot="1" noMove="1" noResize="1" noEditPoints="1" noAdjustHandles="1" noChangeArrowheads="1" noChangeShapeType="1"/>
            </p:cNvSpPr>
            <p:nvPr userDrawn="1"/>
          </p:nvSpPr>
          <p:spPr bwMode="auto">
            <a:xfrm>
              <a:off x="1634" y="3929"/>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0" name="Freeform 58">
              <a:extLst>
                <a:ext uri="{FF2B5EF4-FFF2-40B4-BE49-F238E27FC236}">
                  <a16:creationId xmlns:a16="http://schemas.microsoft.com/office/drawing/2014/main" id="{C7E8A442-7CCE-6AF2-A304-A21C9790229D}"/>
                </a:ext>
              </a:extLst>
            </p:cNvPr>
            <p:cNvSpPr>
              <a:spLocks noGrp="1" noRot="1" noMove="1" noResize="1" noEditPoints="1" noAdjustHandles="1" noChangeArrowheads="1" noChangeShapeType="1"/>
            </p:cNvSpPr>
            <p:nvPr userDrawn="1"/>
          </p:nvSpPr>
          <p:spPr bwMode="auto">
            <a:xfrm>
              <a:off x="1760" y="3929"/>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1" name="Freeform 59">
              <a:extLst>
                <a:ext uri="{FF2B5EF4-FFF2-40B4-BE49-F238E27FC236}">
                  <a16:creationId xmlns:a16="http://schemas.microsoft.com/office/drawing/2014/main" id="{831207F1-E31A-B40D-FFC3-CFA1743F33D5}"/>
                </a:ext>
              </a:extLst>
            </p:cNvPr>
            <p:cNvSpPr>
              <a:spLocks noGrp="1" noRot="1" noMove="1" noResize="1" noEditPoints="1" noAdjustHandles="1" noChangeArrowheads="1" noChangeShapeType="1"/>
            </p:cNvSpPr>
            <p:nvPr userDrawn="1"/>
          </p:nvSpPr>
          <p:spPr bwMode="auto">
            <a:xfrm>
              <a:off x="1508" y="3929"/>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2" name="Freeform 60">
              <a:extLst>
                <a:ext uri="{FF2B5EF4-FFF2-40B4-BE49-F238E27FC236}">
                  <a16:creationId xmlns:a16="http://schemas.microsoft.com/office/drawing/2014/main" id="{09731881-39C5-1DA9-B39C-AB2EFF99D7FA}"/>
                </a:ext>
              </a:extLst>
            </p:cNvPr>
            <p:cNvSpPr>
              <a:spLocks noGrp="1" noRot="1" noMove="1" noResize="1" noEditPoints="1" noAdjustHandles="1" noChangeArrowheads="1" noChangeShapeType="1"/>
            </p:cNvSpPr>
            <p:nvPr userDrawn="1"/>
          </p:nvSpPr>
          <p:spPr bwMode="auto">
            <a:xfrm>
              <a:off x="1257" y="3929"/>
              <a:ext cx="125"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3" name="Freeform 61">
              <a:extLst>
                <a:ext uri="{FF2B5EF4-FFF2-40B4-BE49-F238E27FC236}">
                  <a16:creationId xmlns:a16="http://schemas.microsoft.com/office/drawing/2014/main" id="{0A42D900-2F7A-EEE9-5960-C27C593B7D1F}"/>
                </a:ext>
              </a:extLst>
            </p:cNvPr>
            <p:cNvSpPr>
              <a:spLocks noGrp="1" noRot="1" noMove="1" noResize="1" noEditPoints="1" noAdjustHandles="1" noChangeArrowheads="1" noChangeShapeType="1"/>
            </p:cNvSpPr>
            <p:nvPr userDrawn="1"/>
          </p:nvSpPr>
          <p:spPr bwMode="auto">
            <a:xfrm>
              <a:off x="628" y="3831"/>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4" name="Freeform 62">
              <a:extLst>
                <a:ext uri="{FF2B5EF4-FFF2-40B4-BE49-F238E27FC236}">
                  <a16:creationId xmlns:a16="http://schemas.microsoft.com/office/drawing/2014/main" id="{5D517573-BBE5-5BE9-0312-98F56DA5741A}"/>
                </a:ext>
              </a:extLst>
            </p:cNvPr>
            <p:cNvSpPr>
              <a:spLocks noGrp="1" noRot="1" noMove="1" noResize="1" noEditPoints="1" noAdjustHandles="1" noChangeArrowheads="1" noChangeShapeType="1"/>
            </p:cNvSpPr>
            <p:nvPr userDrawn="1"/>
          </p:nvSpPr>
          <p:spPr bwMode="auto">
            <a:xfrm>
              <a:off x="251" y="38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5" name="Freeform 63">
              <a:extLst>
                <a:ext uri="{FF2B5EF4-FFF2-40B4-BE49-F238E27FC236}">
                  <a16:creationId xmlns:a16="http://schemas.microsoft.com/office/drawing/2014/main" id="{D54F9B7B-33E6-80A5-A4F3-07B5DE52397E}"/>
                </a:ext>
              </a:extLst>
            </p:cNvPr>
            <p:cNvSpPr>
              <a:spLocks noGrp="1" noRot="1" noMove="1" noResize="1" noEditPoints="1" noAdjustHandles="1" noChangeArrowheads="1" noChangeShapeType="1"/>
            </p:cNvSpPr>
            <p:nvPr userDrawn="1"/>
          </p:nvSpPr>
          <p:spPr bwMode="auto">
            <a:xfrm>
              <a:off x="503" y="3831"/>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6" name="Freeform 64">
              <a:extLst>
                <a:ext uri="{FF2B5EF4-FFF2-40B4-BE49-F238E27FC236}">
                  <a16:creationId xmlns:a16="http://schemas.microsoft.com/office/drawing/2014/main" id="{F9AC296C-6C46-32F9-9DEB-08FCEB7DE19B}"/>
                </a:ext>
              </a:extLst>
            </p:cNvPr>
            <p:cNvSpPr>
              <a:spLocks noGrp="1" noRot="1" noMove="1" noResize="1" noEditPoints="1" noAdjustHandles="1" noChangeArrowheads="1" noChangeShapeType="1"/>
            </p:cNvSpPr>
            <p:nvPr userDrawn="1"/>
          </p:nvSpPr>
          <p:spPr bwMode="auto">
            <a:xfrm>
              <a:off x="754" y="3831"/>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7" name="Freeform 65">
              <a:extLst>
                <a:ext uri="{FF2B5EF4-FFF2-40B4-BE49-F238E27FC236}">
                  <a16:creationId xmlns:a16="http://schemas.microsoft.com/office/drawing/2014/main" id="{490E7A8B-2CD5-A8DC-54D3-3B1670369932}"/>
                </a:ext>
              </a:extLst>
            </p:cNvPr>
            <p:cNvSpPr>
              <a:spLocks noGrp="1" noRot="1" noMove="1" noResize="1" noEditPoints="1" noAdjustHandles="1" noChangeArrowheads="1" noChangeShapeType="1"/>
            </p:cNvSpPr>
            <p:nvPr userDrawn="1"/>
          </p:nvSpPr>
          <p:spPr bwMode="auto">
            <a:xfrm>
              <a:off x="1508" y="3831"/>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8" name="Freeform 66">
              <a:extLst>
                <a:ext uri="{FF2B5EF4-FFF2-40B4-BE49-F238E27FC236}">
                  <a16:creationId xmlns:a16="http://schemas.microsoft.com/office/drawing/2014/main" id="{2920438C-CADF-7E4E-6C45-590FA37867D5}"/>
                </a:ext>
              </a:extLst>
            </p:cNvPr>
            <p:cNvSpPr>
              <a:spLocks noGrp="1" noRot="1" noMove="1" noResize="1" noEditPoints="1" noAdjustHandles="1" noChangeArrowheads="1" noChangeShapeType="1"/>
            </p:cNvSpPr>
            <p:nvPr userDrawn="1"/>
          </p:nvSpPr>
          <p:spPr bwMode="auto">
            <a:xfrm>
              <a:off x="1633" y="3831"/>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9" name="Freeform 67">
              <a:extLst>
                <a:ext uri="{FF2B5EF4-FFF2-40B4-BE49-F238E27FC236}">
                  <a16:creationId xmlns:a16="http://schemas.microsoft.com/office/drawing/2014/main" id="{C31C0CAF-678C-189F-0378-7F4648A788CD}"/>
                </a:ext>
              </a:extLst>
            </p:cNvPr>
            <p:cNvSpPr>
              <a:spLocks noGrp="1" noRot="1" noMove="1" noResize="1" noEditPoints="1" noAdjustHandles="1" noChangeArrowheads="1" noChangeShapeType="1"/>
            </p:cNvSpPr>
            <p:nvPr userDrawn="1"/>
          </p:nvSpPr>
          <p:spPr bwMode="auto">
            <a:xfrm>
              <a:off x="1885" y="3831"/>
              <a:ext cx="125"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0" name="Freeform 68">
              <a:extLst>
                <a:ext uri="{FF2B5EF4-FFF2-40B4-BE49-F238E27FC236}">
                  <a16:creationId xmlns:a16="http://schemas.microsoft.com/office/drawing/2014/main" id="{155B9FE0-4E1F-038B-139D-95AE01C9DD79}"/>
                </a:ext>
              </a:extLst>
            </p:cNvPr>
            <p:cNvSpPr>
              <a:spLocks noGrp="1" noRot="1" noMove="1" noResize="1" noEditPoints="1" noAdjustHandles="1" noChangeArrowheads="1" noChangeShapeType="1"/>
            </p:cNvSpPr>
            <p:nvPr userDrawn="1"/>
          </p:nvSpPr>
          <p:spPr bwMode="auto">
            <a:xfrm>
              <a:off x="1005" y="38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1" name="Freeform 69">
              <a:extLst>
                <a:ext uri="{FF2B5EF4-FFF2-40B4-BE49-F238E27FC236}">
                  <a16:creationId xmlns:a16="http://schemas.microsoft.com/office/drawing/2014/main" id="{64A54327-BF47-41BF-A883-6B1103FD4E69}"/>
                </a:ext>
              </a:extLst>
            </p:cNvPr>
            <p:cNvSpPr>
              <a:spLocks noGrp="1" noRot="1" noMove="1" noResize="1" noEditPoints="1" noAdjustHandles="1" noChangeArrowheads="1" noChangeShapeType="1"/>
            </p:cNvSpPr>
            <p:nvPr userDrawn="1"/>
          </p:nvSpPr>
          <p:spPr bwMode="auto">
            <a:xfrm>
              <a:off x="503" y="3733"/>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2" name="Freeform 70">
              <a:extLst>
                <a:ext uri="{FF2B5EF4-FFF2-40B4-BE49-F238E27FC236}">
                  <a16:creationId xmlns:a16="http://schemas.microsoft.com/office/drawing/2014/main" id="{28A0B47C-ADCC-7985-B223-73F2E0FFD136}"/>
                </a:ext>
              </a:extLst>
            </p:cNvPr>
            <p:cNvSpPr>
              <a:spLocks noGrp="1" noRot="1" noMove="1" noResize="1" noEditPoints="1" noAdjustHandles="1" noChangeArrowheads="1" noChangeShapeType="1"/>
            </p:cNvSpPr>
            <p:nvPr userDrawn="1"/>
          </p:nvSpPr>
          <p:spPr bwMode="auto">
            <a:xfrm>
              <a:off x="251" y="373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3" name="Freeform 71">
              <a:extLst>
                <a:ext uri="{FF2B5EF4-FFF2-40B4-BE49-F238E27FC236}">
                  <a16:creationId xmlns:a16="http://schemas.microsoft.com/office/drawing/2014/main" id="{D75D4C1D-BBD7-B1FA-BFF5-B98E98D87C41}"/>
                </a:ext>
              </a:extLst>
            </p:cNvPr>
            <p:cNvSpPr>
              <a:spLocks noGrp="1" noRot="1" noMove="1" noResize="1" noEditPoints="1" noAdjustHandles="1" noChangeArrowheads="1" noChangeShapeType="1"/>
            </p:cNvSpPr>
            <p:nvPr userDrawn="1"/>
          </p:nvSpPr>
          <p:spPr bwMode="auto">
            <a:xfrm>
              <a:off x="377"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4" name="Freeform 72">
              <a:extLst>
                <a:ext uri="{FF2B5EF4-FFF2-40B4-BE49-F238E27FC236}">
                  <a16:creationId xmlns:a16="http://schemas.microsoft.com/office/drawing/2014/main" id="{8DC385AD-03FD-EED2-4441-D5960145DFAF}"/>
                </a:ext>
              </a:extLst>
            </p:cNvPr>
            <p:cNvSpPr>
              <a:spLocks noGrp="1" noRot="1" noMove="1" noResize="1" noEditPoints="1" noAdjustHandles="1" noChangeArrowheads="1" noChangeShapeType="1"/>
            </p:cNvSpPr>
            <p:nvPr userDrawn="1"/>
          </p:nvSpPr>
          <p:spPr bwMode="auto">
            <a:xfrm>
              <a:off x="880" y="3733"/>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5" name="Freeform 73">
              <a:extLst>
                <a:ext uri="{FF2B5EF4-FFF2-40B4-BE49-F238E27FC236}">
                  <a16:creationId xmlns:a16="http://schemas.microsoft.com/office/drawing/2014/main" id="{ED465F39-E0C6-94A5-408E-6A818D3FA474}"/>
                </a:ext>
              </a:extLst>
            </p:cNvPr>
            <p:cNvSpPr>
              <a:spLocks noGrp="1" noRot="1" noMove="1" noResize="1" noEditPoints="1" noAdjustHandles="1" noChangeArrowheads="1" noChangeShapeType="1"/>
            </p:cNvSpPr>
            <p:nvPr userDrawn="1"/>
          </p:nvSpPr>
          <p:spPr bwMode="auto">
            <a:xfrm>
              <a:off x="1131" y="3733"/>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6" name="Freeform 74">
              <a:extLst>
                <a:ext uri="{FF2B5EF4-FFF2-40B4-BE49-F238E27FC236}">
                  <a16:creationId xmlns:a16="http://schemas.microsoft.com/office/drawing/2014/main" id="{9556F604-A21F-F2ED-F475-2F446C2B3B10}"/>
                </a:ext>
              </a:extLst>
            </p:cNvPr>
            <p:cNvSpPr>
              <a:spLocks noGrp="1" noRot="1" noMove="1" noResize="1" noEditPoints="1" noAdjustHandles="1" noChangeArrowheads="1" noChangeShapeType="1"/>
            </p:cNvSpPr>
            <p:nvPr userDrawn="1"/>
          </p:nvSpPr>
          <p:spPr bwMode="auto">
            <a:xfrm>
              <a:off x="1633"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7" name="Freeform 75">
              <a:extLst>
                <a:ext uri="{FF2B5EF4-FFF2-40B4-BE49-F238E27FC236}">
                  <a16:creationId xmlns:a16="http://schemas.microsoft.com/office/drawing/2014/main" id="{003765EB-05B0-3525-9654-AE05E4549D01}"/>
                </a:ext>
              </a:extLst>
            </p:cNvPr>
            <p:cNvSpPr>
              <a:spLocks noGrp="1" noRot="1" noMove="1" noResize="1" noEditPoints="1" noAdjustHandles="1" noChangeArrowheads="1" noChangeShapeType="1"/>
            </p:cNvSpPr>
            <p:nvPr userDrawn="1"/>
          </p:nvSpPr>
          <p:spPr bwMode="auto">
            <a:xfrm>
              <a:off x="2010" y="3733"/>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8" name="Freeform 76">
              <a:extLst>
                <a:ext uri="{FF2B5EF4-FFF2-40B4-BE49-F238E27FC236}">
                  <a16:creationId xmlns:a16="http://schemas.microsoft.com/office/drawing/2014/main" id="{2E0D7E72-8BCF-2220-3189-874BE0675C55}"/>
                </a:ext>
              </a:extLst>
            </p:cNvPr>
            <p:cNvSpPr>
              <a:spLocks noGrp="1" noRot="1" noMove="1" noResize="1" noEditPoints="1" noAdjustHandles="1" noChangeArrowheads="1" noChangeShapeType="1"/>
            </p:cNvSpPr>
            <p:nvPr userDrawn="1"/>
          </p:nvSpPr>
          <p:spPr bwMode="auto">
            <a:xfrm>
              <a:off x="251" y="36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9" name="Freeform 77">
              <a:extLst>
                <a:ext uri="{FF2B5EF4-FFF2-40B4-BE49-F238E27FC236}">
                  <a16:creationId xmlns:a16="http://schemas.microsoft.com/office/drawing/2014/main" id="{6513AFE6-9789-A826-CA74-CF5374463AB3}"/>
                </a:ext>
              </a:extLst>
            </p:cNvPr>
            <p:cNvSpPr>
              <a:spLocks noGrp="1" noRot="1" noMove="1" noResize="1" noEditPoints="1" noAdjustHandles="1" noChangeArrowheads="1" noChangeShapeType="1"/>
            </p:cNvSpPr>
            <p:nvPr userDrawn="1"/>
          </p:nvSpPr>
          <p:spPr bwMode="auto">
            <a:xfrm>
              <a:off x="126" y="3635"/>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0" name="Freeform 78">
              <a:extLst>
                <a:ext uri="{FF2B5EF4-FFF2-40B4-BE49-F238E27FC236}">
                  <a16:creationId xmlns:a16="http://schemas.microsoft.com/office/drawing/2014/main" id="{7B6AA86D-6042-5A2B-471A-9EAED39A3741}"/>
                </a:ext>
              </a:extLst>
            </p:cNvPr>
            <p:cNvSpPr>
              <a:spLocks noGrp="1" noRot="1" noMove="1" noResize="1" noEditPoints="1" noAdjustHandles="1" noChangeArrowheads="1" noChangeShapeType="1"/>
            </p:cNvSpPr>
            <p:nvPr userDrawn="1"/>
          </p:nvSpPr>
          <p:spPr bwMode="auto">
            <a:xfrm>
              <a:off x="1005" y="36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1" name="Freeform 79">
              <a:extLst>
                <a:ext uri="{FF2B5EF4-FFF2-40B4-BE49-F238E27FC236}">
                  <a16:creationId xmlns:a16="http://schemas.microsoft.com/office/drawing/2014/main" id="{3651947B-0111-E37B-F8D5-000FA90394BB}"/>
                </a:ext>
              </a:extLst>
            </p:cNvPr>
            <p:cNvSpPr>
              <a:spLocks noGrp="1" noRot="1" noMove="1" noResize="1" noEditPoints="1" noAdjustHandles="1" noChangeArrowheads="1" noChangeShapeType="1"/>
            </p:cNvSpPr>
            <p:nvPr userDrawn="1"/>
          </p:nvSpPr>
          <p:spPr bwMode="auto">
            <a:xfrm>
              <a:off x="628" y="363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2" name="Freeform 80">
              <a:extLst>
                <a:ext uri="{FF2B5EF4-FFF2-40B4-BE49-F238E27FC236}">
                  <a16:creationId xmlns:a16="http://schemas.microsoft.com/office/drawing/2014/main" id="{1E963EA7-9FED-CA12-337A-366D25EC6A06}"/>
                </a:ext>
              </a:extLst>
            </p:cNvPr>
            <p:cNvSpPr>
              <a:spLocks noGrp="1" noRot="1" noMove="1" noResize="1" noEditPoints="1" noAdjustHandles="1" noChangeArrowheads="1" noChangeShapeType="1"/>
            </p:cNvSpPr>
            <p:nvPr userDrawn="1"/>
          </p:nvSpPr>
          <p:spPr bwMode="auto">
            <a:xfrm>
              <a:off x="628" y="3538"/>
              <a:ext cx="126"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3" name="Freeform 81">
              <a:extLst>
                <a:ext uri="{FF2B5EF4-FFF2-40B4-BE49-F238E27FC236}">
                  <a16:creationId xmlns:a16="http://schemas.microsoft.com/office/drawing/2014/main" id="{8B07328B-CDD7-4D7C-51B8-C84B67DEB321}"/>
                </a:ext>
              </a:extLst>
            </p:cNvPr>
            <p:cNvSpPr>
              <a:spLocks noGrp="1" noRot="1" noMove="1" noResize="1" noEditPoints="1" noAdjustHandles="1" noChangeArrowheads="1" noChangeShapeType="1"/>
            </p:cNvSpPr>
            <p:nvPr userDrawn="1"/>
          </p:nvSpPr>
          <p:spPr bwMode="auto">
            <a:xfrm>
              <a:off x="377" y="3440"/>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4" name="Freeform 82">
              <a:extLst>
                <a:ext uri="{FF2B5EF4-FFF2-40B4-BE49-F238E27FC236}">
                  <a16:creationId xmlns:a16="http://schemas.microsoft.com/office/drawing/2014/main" id="{47D50B2E-3F66-F370-5D71-F263DD499A10}"/>
                </a:ext>
              </a:extLst>
            </p:cNvPr>
            <p:cNvSpPr>
              <a:spLocks noGrp="1" noRot="1" noMove="1" noResize="1" noEditPoints="1" noAdjustHandles="1" noChangeArrowheads="1" noChangeShapeType="1"/>
            </p:cNvSpPr>
            <p:nvPr userDrawn="1"/>
          </p:nvSpPr>
          <p:spPr bwMode="auto">
            <a:xfrm>
              <a:off x="0" y="3440"/>
              <a:ext cx="126"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5" name="Freeform 83">
              <a:extLst>
                <a:ext uri="{FF2B5EF4-FFF2-40B4-BE49-F238E27FC236}">
                  <a16:creationId xmlns:a16="http://schemas.microsoft.com/office/drawing/2014/main" id="{AB02E5AF-6623-EDE9-4E66-B39581E5DD29}"/>
                </a:ext>
              </a:extLst>
            </p:cNvPr>
            <p:cNvSpPr>
              <a:spLocks noGrp="1" noRot="1" noMove="1" noResize="1" noEditPoints="1" noAdjustHandles="1" noChangeArrowheads="1" noChangeShapeType="1"/>
            </p:cNvSpPr>
            <p:nvPr userDrawn="1"/>
          </p:nvSpPr>
          <p:spPr bwMode="auto">
            <a:xfrm>
              <a:off x="503" y="3440"/>
              <a:ext cx="125"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6" name="Freeform 84">
              <a:extLst>
                <a:ext uri="{FF2B5EF4-FFF2-40B4-BE49-F238E27FC236}">
                  <a16:creationId xmlns:a16="http://schemas.microsoft.com/office/drawing/2014/main" id="{0A0F9C71-CC9F-93DB-E3DA-0C7D893E329A}"/>
                </a:ext>
              </a:extLst>
            </p:cNvPr>
            <p:cNvSpPr>
              <a:spLocks noGrp="1" noRot="1" noMove="1" noResize="1" noEditPoints="1" noAdjustHandles="1" noChangeArrowheads="1" noChangeShapeType="1"/>
            </p:cNvSpPr>
            <p:nvPr userDrawn="1"/>
          </p:nvSpPr>
          <p:spPr bwMode="auto">
            <a:xfrm>
              <a:off x="126" y="3342"/>
              <a:ext cx="125"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7" name="Freeform 85">
              <a:extLst>
                <a:ext uri="{FF2B5EF4-FFF2-40B4-BE49-F238E27FC236}">
                  <a16:creationId xmlns:a16="http://schemas.microsoft.com/office/drawing/2014/main" id="{BF7BC54D-D1DC-8833-51A0-7AB0FB482ACC}"/>
                </a:ext>
              </a:extLst>
            </p:cNvPr>
            <p:cNvSpPr>
              <a:spLocks noGrp="1" noRot="1" noMove="1" noResize="1" noEditPoints="1" noAdjustHandles="1" noChangeArrowheads="1" noChangeShapeType="1"/>
            </p:cNvSpPr>
            <p:nvPr userDrawn="1"/>
          </p:nvSpPr>
          <p:spPr bwMode="auto">
            <a:xfrm>
              <a:off x="377" y="3342"/>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8" name="Freeform 86">
              <a:extLst>
                <a:ext uri="{FF2B5EF4-FFF2-40B4-BE49-F238E27FC236}">
                  <a16:creationId xmlns:a16="http://schemas.microsoft.com/office/drawing/2014/main" id="{D66A2BD0-031D-EA18-02BA-68298CC65ACD}"/>
                </a:ext>
              </a:extLst>
            </p:cNvPr>
            <p:cNvSpPr>
              <a:spLocks noGrp="1" noRot="1" noMove="1" noResize="1" noEditPoints="1" noAdjustHandles="1" noChangeArrowheads="1" noChangeShapeType="1"/>
            </p:cNvSpPr>
            <p:nvPr userDrawn="1"/>
          </p:nvSpPr>
          <p:spPr bwMode="auto">
            <a:xfrm>
              <a:off x="0" y="3342"/>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B18C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9" name="Freeform 87">
              <a:extLst>
                <a:ext uri="{FF2B5EF4-FFF2-40B4-BE49-F238E27FC236}">
                  <a16:creationId xmlns:a16="http://schemas.microsoft.com/office/drawing/2014/main" id="{2F021CBA-1A11-D972-57DA-79A6C2406DD7}"/>
                </a:ext>
              </a:extLst>
            </p:cNvPr>
            <p:cNvSpPr>
              <a:spLocks noGrp="1" noRot="1" noMove="1" noResize="1" noEditPoints="1" noAdjustHandles="1" noChangeArrowheads="1" noChangeShapeType="1"/>
            </p:cNvSpPr>
            <p:nvPr userDrawn="1"/>
          </p:nvSpPr>
          <p:spPr bwMode="auto">
            <a:xfrm>
              <a:off x="628" y="3244"/>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0" name="Freeform 88">
              <a:extLst>
                <a:ext uri="{FF2B5EF4-FFF2-40B4-BE49-F238E27FC236}">
                  <a16:creationId xmlns:a16="http://schemas.microsoft.com/office/drawing/2014/main" id="{C291D14F-039D-0947-A32A-0D3A6E25651E}"/>
                </a:ext>
              </a:extLst>
            </p:cNvPr>
            <p:cNvSpPr>
              <a:spLocks noGrp="1" noRot="1" noMove="1" noResize="1" noEditPoints="1" noAdjustHandles="1" noChangeArrowheads="1" noChangeShapeType="1"/>
            </p:cNvSpPr>
            <p:nvPr userDrawn="1"/>
          </p:nvSpPr>
          <p:spPr bwMode="auto">
            <a:xfrm>
              <a:off x="377" y="3244"/>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1" name="Freeform 89">
              <a:extLst>
                <a:ext uri="{FF2B5EF4-FFF2-40B4-BE49-F238E27FC236}">
                  <a16:creationId xmlns:a16="http://schemas.microsoft.com/office/drawing/2014/main" id="{8ED831D3-B7F9-F396-71C5-5C08777B319A}"/>
                </a:ext>
              </a:extLst>
            </p:cNvPr>
            <p:cNvSpPr>
              <a:spLocks noGrp="1" noRot="1" noMove="1" noResize="1" noEditPoints="1" noAdjustHandles="1" noChangeArrowheads="1" noChangeShapeType="1"/>
            </p:cNvSpPr>
            <p:nvPr userDrawn="1"/>
          </p:nvSpPr>
          <p:spPr bwMode="auto">
            <a:xfrm>
              <a:off x="0" y="3244"/>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2" name="Freeform 90">
              <a:extLst>
                <a:ext uri="{FF2B5EF4-FFF2-40B4-BE49-F238E27FC236}">
                  <a16:creationId xmlns:a16="http://schemas.microsoft.com/office/drawing/2014/main" id="{058C445D-DD16-6BB4-60A2-2426BAF4D613}"/>
                </a:ext>
              </a:extLst>
            </p:cNvPr>
            <p:cNvSpPr>
              <a:spLocks noGrp="1" noRot="1" noMove="1" noResize="1" noEditPoints="1" noAdjustHandles="1" noChangeArrowheads="1" noChangeShapeType="1"/>
            </p:cNvSpPr>
            <p:nvPr userDrawn="1"/>
          </p:nvSpPr>
          <p:spPr bwMode="auto">
            <a:xfrm>
              <a:off x="251" y="3244"/>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3" name="Freeform 91">
              <a:extLst>
                <a:ext uri="{FF2B5EF4-FFF2-40B4-BE49-F238E27FC236}">
                  <a16:creationId xmlns:a16="http://schemas.microsoft.com/office/drawing/2014/main" id="{03661EF7-0421-927A-FAED-FE9EC02DF438}"/>
                </a:ext>
              </a:extLst>
            </p:cNvPr>
            <p:cNvSpPr>
              <a:spLocks noGrp="1" noRot="1" noMove="1" noResize="1" noEditPoints="1" noAdjustHandles="1" noChangeArrowheads="1" noChangeShapeType="1"/>
            </p:cNvSpPr>
            <p:nvPr userDrawn="1"/>
          </p:nvSpPr>
          <p:spPr bwMode="auto">
            <a:xfrm>
              <a:off x="126" y="3146"/>
              <a:ext cx="125" cy="196"/>
            </a:xfrm>
            <a:custGeom>
              <a:avLst/>
              <a:gdLst>
                <a:gd name="T0" fmla="*/ 554 w 554"/>
                <a:gd name="T1" fmla="*/ 0 h 865"/>
                <a:gd name="T2" fmla="*/ 554 w 554"/>
                <a:gd name="T3" fmla="*/ 432 h 865"/>
                <a:gd name="T4" fmla="*/ 554 w 554"/>
                <a:gd name="T5" fmla="*/ 865 h 865"/>
                <a:gd name="T6" fmla="*/ 0 w 554"/>
                <a:gd name="T7" fmla="*/ 432 h 865"/>
                <a:gd name="T8" fmla="*/ 554 w 554"/>
                <a:gd name="T9" fmla="*/ 0 h 865"/>
              </a:gdLst>
              <a:ahLst/>
              <a:cxnLst>
                <a:cxn ang="0">
                  <a:pos x="T0" y="T1"/>
                </a:cxn>
                <a:cxn ang="0">
                  <a:pos x="T2" y="T3"/>
                </a:cxn>
                <a:cxn ang="0">
                  <a:pos x="T4" y="T5"/>
                </a:cxn>
                <a:cxn ang="0">
                  <a:pos x="T6" y="T7"/>
                </a:cxn>
                <a:cxn ang="0">
                  <a:pos x="T8" y="T9"/>
                </a:cxn>
              </a:cxnLst>
              <a:rect l="0" t="0" r="r" b="b"/>
              <a:pathLst>
                <a:path w="554" h="865">
                  <a:moveTo>
                    <a:pt x="554" y="0"/>
                  </a:moveTo>
                  <a:lnTo>
                    <a:pt x="554" y="432"/>
                  </a:lnTo>
                  <a:lnTo>
                    <a:pt x="554" y="865"/>
                  </a:lnTo>
                  <a:lnTo>
                    <a:pt x="0" y="432"/>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4" name="Freeform 92">
              <a:extLst>
                <a:ext uri="{FF2B5EF4-FFF2-40B4-BE49-F238E27FC236}">
                  <a16:creationId xmlns:a16="http://schemas.microsoft.com/office/drawing/2014/main" id="{DAFDE002-97B0-EAA6-12B5-842C62172D1F}"/>
                </a:ext>
              </a:extLst>
            </p:cNvPr>
            <p:cNvSpPr>
              <a:spLocks noGrp="1" noRot="1" noMove="1" noResize="1" noEditPoints="1" noAdjustHandles="1" noChangeArrowheads="1" noChangeShapeType="1"/>
            </p:cNvSpPr>
            <p:nvPr userDrawn="1"/>
          </p:nvSpPr>
          <p:spPr bwMode="auto">
            <a:xfrm>
              <a:off x="126" y="3049"/>
              <a:ext cx="125" cy="195"/>
            </a:xfrm>
            <a:custGeom>
              <a:avLst/>
              <a:gdLst>
                <a:gd name="T0" fmla="*/ 554 w 554"/>
                <a:gd name="T1" fmla="*/ 433 h 865"/>
                <a:gd name="T2" fmla="*/ 0 w 554"/>
                <a:gd name="T3" fmla="*/ 865 h 865"/>
                <a:gd name="T4" fmla="*/ 0 w 554"/>
                <a:gd name="T5" fmla="*/ 433 h 865"/>
                <a:gd name="T6" fmla="*/ 0 w 554"/>
                <a:gd name="T7" fmla="*/ 0 h 865"/>
                <a:gd name="T8" fmla="*/ 554 w 554"/>
                <a:gd name="T9" fmla="*/ 433 h 865"/>
              </a:gdLst>
              <a:ahLst/>
              <a:cxnLst>
                <a:cxn ang="0">
                  <a:pos x="T0" y="T1"/>
                </a:cxn>
                <a:cxn ang="0">
                  <a:pos x="T2" y="T3"/>
                </a:cxn>
                <a:cxn ang="0">
                  <a:pos x="T4" y="T5"/>
                </a:cxn>
                <a:cxn ang="0">
                  <a:pos x="T6" y="T7"/>
                </a:cxn>
                <a:cxn ang="0">
                  <a:pos x="T8" y="T9"/>
                </a:cxn>
              </a:cxnLst>
              <a:rect l="0" t="0" r="r" b="b"/>
              <a:pathLst>
                <a:path w="554" h="865">
                  <a:moveTo>
                    <a:pt x="554" y="433"/>
                  </a:moveTo>
                  <a:lnTo>
                    <a:pt x="0" y="865"/>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5" name="Freeform 93">
              <a:extLst>
                <a:ext uri="{FF2B5EF4-FFF2-40B4-BE49-F238E27FC236}">
                  <a16:creationId xmlns:a16="http://schemas.microsoft.com/office/drawing/2014/main" id="{3200725A-0E88-4D27-129C-E22644DFCD93}"/>
                </a:ext>
              </a:extLst>
            </p:cNvPr>
            <p:cNvSpPr>
              <a:spLocks noGrp="1" noRot="1" noMove="1" noResize="1" noEditPoints="1" noAdjustHandles="1" noChangeArrowheads="1" noChangeShapeType="1"/>
            </p:cNvSpPr>
            <p:nvPr userDrawn="1"/>
          </p:nvSpPr>
          <p:spPr bwMode="auto">
            <a:xfrm>
              <a:off x="0" y="3049"/>
              <a:ext cx="126" cy="195"/>
            </a:xfrm>
            <a:custGeom>
              <a:avLst/>
              <a:gdLst>
                <a:gd name="T0" fmla="*/ 554 w 554"/>
                <a:gd name="T1" fmla="*/ 0 h 865"/>
                <a:gd name="T2" fmla="*/ 554 w 554"/>
                <a:gd name="T3" fmla="*/ 432 h 865"/>
                <a:gd name="T4" fmla="*/ 554 w 554"/>
                <a:gd name="T5" fmla="*/ 865 h 865"/>
                <a:gd name="T6" fmla="*/ 0 w 554"/>
                <a:gd name="T7" fmla="*/ 432 h 865"/>
                <a:gd name="T8" fmla="*/ 554 w 554"/>
                <a:gd name="T9" fmla="*/ 0 h 865"/>
              </a:gdLst>
              <a:ahLst/>
              <a:cxnLst>
                <a:cxn ang="0">
                  <a:pos x="T0" y="T1"/>
                </a:cxn>
                <a:cxn ang="0">
                  <a:pos x="T2" y="T3"/>
                </a:cxn>
                <a:cxn ang="0">
                  <a:pos x="T4" y="T5"/>
                </a:cxn>
                <a:cxn ang="0">
                  <a:pos x="T6" y="T7"/>
                </a:cxn>
                <a:cxn ang="0">
                  <a:pos x="T8" y="T9"/>
                </a:cxn>
              </a:cxnLst>
              <a:rect l="0" t="0" r="r" b="b"/>
              <a:pathLst>
                <a:path w="554" h="865">
                  <a:moveTo>
                    <a:pt x="554" y="0"/>
                  </a:moveTo>
                  <a:lnTo>
                    <a:pt x="554" y="432"/>
                  </a:lnTo>
                  <a:lnTo>
                    <a:pt x="554" y="865"/>
                  </a:lnTo>
                  <a:lnTo>
                    <a:pt x="0" y="432"/>
                  </a:lnTo>
                  <a:lnTo>
                    <a:pt x="554" y="0"/>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pic>
        <p:nvPicPr>
          <p:cNvPr id="29" name="UNIVERSITÄT PADERBORN Logo">
            <a:extLst>
              <a:ext uri="{FF2B5EF4-FFF2-40B4-BE49-F238E27FC236}">
                <a16:creationId xmlns:a16="http://schemas.microsoft.com/office/drawing/2014/main" id="{D7AA9DAF-3617-5A1D-4F1D-70B13361A0B7}"/>
              </a:ext>
            </a:extLst>
          </p:cNvPr>
          <p:cNvPicPr>
            <a:picLocks noGrp="1" noRot="1" noChangeAspect="1" noMove="1" noResize="1" noEditPoints="1" noAdjustHandles="1" noChangeArrowheads="1" noChangeShapeType="1" noCrop="1"/>
          </p:cNvPicPr>
          <p:nvPr userDrawn="1"/>
        </p:nvPicPr>
        <p:blipFill>
          <a:blip r:embed="rId2"/>
          <a:srcRect/>
          <a:stretch/>
        </p:blipFill>
        <p:spPr>
          <a:xfrm>
            <a:off x="2543968" y="506306"/>
            <a:ext cx="2584799" cy="1052305"/>
          </a:xfrm>
          <a:prstGeom prst="rect">
            <a:avLst/>
          </a:prstGeom>
        </p:spPr>
      </p:pic>
      <p:sp>
        <p:nvSpPr>
          <p:cNvPr id="4" name="Sprechzeiten Text">
            <a:extLst>
              <a:ext uri="{FF2B5EF4-FFF2-40B4-BE49-F238E27FC236}">
                <a16:creationId xmlns:a16="http://schemas.microsoft.com/office/drawing/2014/main" id="{B7447F73-5FB5-3941-EA01-93DBF96CC69C}"/>
              </a:ext>
            </a:extLst>
          </p:cNvPr>
          <p:cNvSpPr>
            <a:spLocks noGrp="1"/>
          </p:cNvSpPr>
          <p:nvPr>
            <p:ph type="body" orient="vert" idx="1" hasCustomPrompt="1"/>
          </p:nvPr>
        </p:nvSpPr>
        <p:spPr>
          <a:xfrm>
            <a:off x="3416300" y="5105066"/>
            <a:ext cx="6335536" cy="504000"/>
          </a:xfrm>
          <a:prstGeom prst="rect">
            <a:avLst/>
          </a:prstGeom>
        </p:spPr>
        <p:txBody>
          <a:bodyPr vert="horz" numCol="1"/>
          <a:lstStyle>
            <a:lvl1pPr marL="0" indent="0" algn="l">
              <a:lnSpc>
                <a:spcPts val="1920"/>
              </a:lnSpc>
              <a:spcBef>
                <a:spcPts val="0"/>
              </a:spcBef>
              <a:spcAft>
                <a:spcPts val="0"/>
              </a:spcAft>
              <a:buFont typeface="Arial" panose="020B0604020202020204" pitchFamily="34" charset="0"/>
              <a:buNone/>
              <a:defRPr lang="de-DE" sz="1600" dirty="0"/>
            </a:lvl1pPr>
            <a:lvl2pPr marL="0" indent="0" algn="l">
              <a:lnSpc>
                <a:spcPts val="1920"/>
              </a:lnSpc>
              <a:spcBef>
                <a:spcPts val="0"/>
              </a:spcBef>
              <a:spcAft>
                <a:spcPts val="0"/>
              </a:spcAft>
              <a:buFont typeface="Arial" panose="020B0604020202020204" pitchFamily="34" charset="0"/>
              <a:buNone/>
              <a:defRPr lang="de-DE" sz="1600" dirty="0"/>
            </a:lvl2pPr>
            <a:lvl3pPr marL="0" indent="0" algn="l">
              <a:lnSpc>
                <a:spcPts val="1920"/>
              </a:lnSpc>
              <a:spcBef>
                <a:spcPts val="0"/>
              </a:spcBef>
              <a:spcAft>
                <a:spcPts val="0"/>
              </a:spcAft>
              <a:buFont typeface="Arial" panose="020B0604020202020204" pitchFamily="34" charset="0"/>
              <a:buNone/>
              <a:defRPr lang="de-DE" sz="1600" dirty="0"/>
            </a:lvl3pPr>
            <a:lvl4pPr marL="0" indent="0" algn="l">
              <a:lnSpc>
                <a:spcPts val="1920"/>
              </a:lnSpc>
              <a:spcBef>
                <a:spcPts val="0"/>
              </a:spcBef>
              <a:spcAft>
                <a:spcPts val="0"/>
              </a:spcAft>
              <a:buFont typeface="Arial" panose="020B0604020202020204" pitchFamily="34" charset="0"/>
              <a:buNone/>
              <a:defRPr lang="de-DE" sz="1600" dirty="0"/>
            </a:lvl4pPr>
            <a:lvl5pPr marL="0" indent="0" algn="l">
              <a:lnSpc>
                <a:spcPts val="1920"/>
              </a:lnSpc>
              <a:spcBef>
                <a:spcPts val="0"/>
              </a:spcBef>
              <a:spcAft>
                <a:spcPts val="0"/>
              </a:spcAft>
              <a:buFont typeface="Arial" panose="020B0604020202020204" pitchFamily="34" charset="0"/>
              <a:buNone/>
              <a:defRPr lang="de-DE" sz="1600" dirty="0"/>
            </a:lvl5pPr>
            <a:lvl6pPr marL="0" indent="0" algn="l">
              <a:lnSpc>
                <a:spcPts val="1920"/>
              </a:lnSpc>
              <a:spcBef>
                <a:spcPts val="0"/>
              </a:spcBef>
              <a:spcAft>
                <a:spcPts val="0"/>
              </a:spcAft>
              <a:buFont typeface="Arial" panose="020B0604020202020204" pitchFamily="34" charset="0"/>
              <a:buNone/>
              <a:defRPr lang="de-DE" sz="1600" dirty="0"/>
            </a:lvl6pPr>
            <a:lvl7pPr marL="0" indent="0" algn="l">
              <a:lnSpc>
                <a:spcPts val="1920"/>
              </a:lnSpc>
              <a:spcBef>
                <a:spcPts val="0"/>
              </a:spcBef>
              <a:spcAft>
                <a:spcPts val="0"/>
              </a:spcAft>
              <a:buFont typeface="Arial" panose="020B0604020202020204" pitchFamily="34" charset="0"/>
              <a:buNone/>
              <a:defRPr lang="de-DE" sz="1600" dirty="0"/>
            </a:lvl7pPr>
            <a:lvl8pPr marL="0" indent="0" algn="l">
              <a:lnSpc>
                <a:spcPts val="1920"/>
              </a:lnSpc>
              <a:spcBef>
                <a:spcPts val="0"/>
              </a:spcBef>
              <a:spcAft>
                <a:spcPts val="0"/>
              </a:spcAft>
              <a:buFont typeface="Arial" panose="020B0604020202020204" pitchFamily="34" charset="0"/>
              <a:buNone/>
              <a:defRPr lang="de-DE" sz="1600" dirty="0"/>
            </a:lvl8pPr>
            <a:lvl9pPr marL="0" indent="0" algn="l">
              <a:lnSpc>
                <a:spcPts val="1920"/>
              </a:lnSpc>
              <a:spcBef>
                <a:spcPts val="0"/>
              </a:spcBef>
              <a:spcAft>
                <a:spcPts val="0"/>
              </a:spcAft>
              <a:buFont typeface="Arial" panose="020B0604020202020204" pitchFamily="34" charset="0"/>
              <a:buNone/>
              <a:defRPr lang="de-DE" sz="1600" dirty="0"/>
            </a:lvl9pPr>
          </a:lstStyle>
          <a:p>
            <a:pPr lvl="0"/>
            <a:r>
              <a:rPr lang="de-DE" dirty="0"/>
              <a:t>Montag &amp; Dienstag 10.30 – 12 Uhr; Donnerstag 10.30 – 12 Uhr &amp; </a:t>
            </a:r>
            <a:br>
              <a:rPr lang="de-DE" dirty="0"/>
            </a:br>
            <a:r>
              <a:rPr lang="de-DE" dirty="0"/>
              <a:t>14 –15 Uhr; Freitag 10.30 – 11.30 Uhr</a:t>
            </a:r>
          </a:p>
        </p:txBody>
      </p:sp>
      <p:sp>
        <p:nvSpPr>
          <p:cNvPr id="19" name="Sprechzeiten">
            <a:extLst>
              <a:ext uri="{FF2B5EF4-FFF2-40B4-BE49-F238E27FC236}">
                <a16:creationId xmlns:a16="http://schemas.microsoft.com/office/drawing/2014/main" id="{FA82E24A-0CC5-8C6C-B742-057E540EF143}"/>
              </a:ext>
            </a:extLst>
          </p:cNvPr>
          <p:cNvSpPr>
            <a:spLocks noGrp="1"/>
          </p:cNvSpPr>
          <p:nvPr>
            <p:ph type="body" orient="vert" idx="21" hasCustomPrompt="1"/>
          </p:nvPr>
        </p:nvSpPr>
        <p:spPr>
          <a:xfrm>
            <a:off x="1467075" y="5105066"/>
            <a:ext cx="1800000" cy="504000"/>
          </a:xfrm>
          <a:prstGeom prst="rect">
            <a:avLst/>
          </a:prstGeom>
        </p:spPr>
        <p:txBody>
          <a:bodyPr vert="horz" tIns="14400" numCol="1"/>
          <a:lstStyle>
            <a:lvl1pPr marL="0" indent="0" algn="r">
              <a:lnSpc>
                <a:spcPts val="1920"/>
              </a:lnSpc>
              <a:spcBef>
                <a:spcPts val="0"/>
              </a:spcBef>
              <a:spcAft>
                <a:spcPts val="0"/>
              </a:spcAft>
              <a:buFont typeface="Arial" panose="020B0604020202020204" pitchFamily="34" charset="0"/>
              <a:buNone/>
              <a:defRPr lang="de-DE" sz="1200" b="1" dirty="0"/>
            </a:lvl1pPr>
            <a:lvl2pPr marL="0" indent="0" algn="r">
              <a:lnSpc>
                <a:spcPts val="1920"/>
              </a:lnSpc>
              <a:spcBef>
                <a:spcPts val="0"/>
              </a:spcBef>
              <a:spcAft>
                <a:spcPts val="0"/>
              </a:spcAft>
              <a:buFont typeface="Arial" panose="020B0604020202020204" pitchFamily="34" charset="0"/>
              <a:buNone/>
              <a:defRPr lang="de-DE" sz="1200" b="1" dirty="0"/>
            </a:lvl2pPr>
            <a:lvl3pPr marL="0" indent="0" algn="r">
              <a:lnSpc>
                <a:spcPts val="1920"/>
              </a:lnSpc>
              <a:spcBef>
                <a:spcPts val="0"/>
              </a:spcBef>
              <a:spcAft>
                <a:spcPts val="0"/>
              </a:spcAft>
              <a:buFont typeface="Arial" panose="020B0604020202020204" pitchFamily="34" charset="0"/>
              <a:buNone/>
              <a:defRPr lang="de-DE" sz="1200" b="1" dirty="0"/>
            </a:lvl3pPr>
            <a:lvl4pPr marL="0" indent="0" algn="r">
              <a:lnSpc>
                <a:spcPts val="1920"/>
              </a:lnSpc>
              <a:spcBef>
                <a:spcPts val="0"/>
              </a:spcBef>
              <a:spcAft>
                <a:spcPts val="0"/>
              </a:spcAft>
              <a:buFont typeface="Arial" panose="020B0604020202020204" pitchFamily="34" charset="0"/>
              <a:buNone/>
              <a:defRPr lang="de-DE" sz="1200" b="1" dirty="0"/>
            </a:lvl4pPr>
            <a:lvl5pPr marL="0" indent="0" algn="r">
              <a:lnSpc>
                <a:spcPts val="1920"/>
              </a:lnSpc>
              <a:spcBef>
                <a:spcPts val="0"/>
              </a:spcBef>
              <a:spcAft>
                <a:spcPts val="0"/>
              </a:spcAft>
              <a:buFont typeface="Arial" panose="020B0604020202020204" pitchFamily="34" charset="0"/>
              <a:buNone/>
              <a:defRPr lang="de-DE" sz="1200" b="1" dirty="0"/>
            </a:lvl5pPr>
            <a:lvl6pPr marL="0" indent="0" algn="r">
              <a:lnSpc>
                <a:spcPts val="1920"/>
              </a:lnSpc>
              <a:spcBef>
                <a:spcPts val="0"/>
              </a:spcBef>
              <a:spcAft>
                <a:spcPts val="0"/>
              </a:spcAft>
              <a:buFont typeface="Arial" panose="020B0604020202020204" pitchFamily="34" charset="0"/>
              <a:buNone/>
              <a:defRPr lang="de-DE" sz="1200" b="1" dirty="0"/>
            </a:lvl6pPr>
            <a:lvl7pPr marL="0" indent="0" algn="r">
              <a:lnSpc>
                <a:spcPts val="1920"/>
              </a:lnSpc>
              <a:spcBef>
                <a:spcPts val="0"/>
              </a:spcBef>
              <a:spcAft>
                <a:spcPts val="0"/>
              </a:spcAft>
              <a:buFont typeface="Arial" panose="020B0604020202020204" pitchFamily="34" charset="0"/>
              <a:buNone/>
              <a:defRPr lang="de-DE" sz="1200" b="1" dirty="0"/>
            </a:lvl7pPr>
            <a:lvl8pPr marL="0" indent="0" algn="r">
              <a:lnSpc>
                <a:spcPts val="1920"/>
              </a:lnSpc>
              <a:spcBef>
                <a:spcPts val="0"/>
              </a:spcBef>
              <a:spcAft>
                <a:spcPts val="0"/>
              </a:spcAft>
              <a:buFont typeface="Arial" panose="020B0604020202020204" pitchFamily="34" charset="0"/>
              <a:buNone/>
              <a:defRPr lang="de-DE" sz="1200" b="1" dirty="0"/>
            </a:lvl8pPr>
            <a:lvl9pPr marL="0" indent="0" algn="r">
              <a:lnSpc>
                <a:spcPts val="1920"/>
              </a:lnSpc>
              <a:spcBef>
                <a:spcPts val="0"/>
              </a:spcBef>
              <a:spcAft>
                <a:spcPts val="0"/>
              </a:spcAft>
              <a:buFont typeface="Arial" panose="020B0604020202020204" pitchFamily="34" charset="0"/>
              <a:buNone/>
              <a:defRPr lang="de-DE" sz="1200" b="1" dirty="0"/>
            </a:lvl9pPr>
          </a:lstStyle>
          <a:p>
            <a:pPr lvl="0"/>
            <a:r>
              <a:rPr lang="de-DE" dirty="0"/>
              <a:t>Sprechzeiten</a:t>
            </a:r>
          </a:p>
        </p:txBody>
      </p:sp>
      <p:sp>
        <p:nvSpPr>
          <p:cNvPr id="12" name="Adresse Text">
            <a:extLst>
              <a:ext uri="{FF2B5EF4-FFF2-40B4-BE49-F238E27FC236}">
                <a16:creationId xmlns:a16="http://schemas.microsoft.com/office/drawing/2014/main" id="{EDC03556-05AF-4EF7-89D2-2C0BA736C5D1}"/>
              </a:ext>
            </a:extLst>
          </p:cNvPr>
          <p:cNvSpPr>
            <a:spLocks noGrp="1"/>
          </p:cNvSpPr>
          <p:nvPr>
            <p:ph type="body" orient="vert" idx="14" hasCustomPrompt="1"/>
          </p:nvPr>
        </p:nvSpPr>
        <p:spPr>
          <a:xfrm>
            <a:off x="3416300" y="4828841"/>
            <a:ext cx="6335536" cy="275368"/>
          </a:xfrm>
          <a:prstGeom prst="rect">
            <a:avLst/>
          </a:prstGeom>
        </p:spPr>
        <p:txBody>
          <a:bodyPr vert="horz" numCol="1"/>
          <a:lstStyle>
            <a:lvl1pPr marL="0" indent="0" algn="l">
              <a:lnSpc>
                <a:spcPts val="1920"/>
              </a:lnSpc>
              <a:spcBef>
                <a:spcPts val="0"/>
              </a:spcBef>
              <a:spcAft>
                <a:spcPts val="0"/>
              </a:spcAft>
              <a:buFont typeface="Arial" panose="020B0604020202020204" pitchFamily="34" charset="0"/>
              <a:buNone/>
              <a:defRPr sz="1600" b="0"/>
            </a:lvl1pPr>
            <a:lvl2pPr marL="0" indent="0" algn="l">
              <a:lnSpc>
                <a:spcPts val="1920"/>
              </a:lnSpc>
              <a:spcBef>
                <a:spcPts val="0"/>
              </a:spcBef>
              <a:spcAft>
                <a:spcPts val="0"/>
              </a:spcAft>
              <a:buFont typeface="Arial" panose="020B0604020202020204" pitchFamily="34" charset="0"/>
              <a:buNone/>
              <a:defRPr sz="1600" b="0"/>
            </a:lvl2pPr>
            <a:lvl3pPr marL="0" indent="0" algn="l">
              <a:lnSpc>
                <a:spcPts val="1920"/>
              </a:lnSpc>
              <a:spcBef>
                <a:spcPts val="0"/>
              </a:spcBef>
              <a:spcAft>
                <a:spcPts val="0"/>
              </a:spcAft>
              <a:buFont typeface="Arial" panose="020B0604020202020204" pitchFamily="34" charset="0"/>
              <a:buNone/>
              <a:defRPr sz="1600" b="0"/>
            </a:lvl3pPr>
            <a:lvl4pPr marL="0" indent="0" algn="l">
              <a:lnSpc>
                <a:spcPts val="1920"/>
              </a:lnSpc>
              <a:spcBef>
                <a:spcPts val="0"/>
              </a:spcBef>
              <a:spcAft>
                <a:spcPts val="0"/>
              </a:spcAft>
              <a:buFont typeface="Arial" panose="020B0604020202020204" pitchFamily="34" charset="0"/>
              <a:buNone/>
              <a:defRPr sz="1600" b="0"/>
            </a:lvl4pPr>
            <a:lvl5pPr marL="0" indent="0" algn="l">
              <a:lnSpc>
                <a:spcPts val="1920"/>
              </a:lnSpc>
              <a:spcBef>
                <a:spcPts val="0"/>
              </a:spcBef>
              <a:spcAft>
                <a:spcPts val="0"/>
              </a:spcAft>
              <a:buFont typeface="Arial" panose="020B0604020202020204" pitchFamily="34" charset="0"/>
              <a:buNone/>
              <a:defRPr sz="1600" b="0"/>
            </a:lvl5pPr>
            <a:lvl6pPr marL="0" indent="0" algn="l">
              <a:lnSpc>
                <a:spcPts val="1920"/>
              </a:lnSpc>
              <a:spcBef>
                <a:spcPts val="0"/>
              </a:spcBef>
              <a:spcAft>
                <a:spcPts val="0"/>
              </a:spcAft>
              <a:buFont typeface="Arial" panose="020B0604020202020204" pitchFamily="34" charset="0"/>
              <a:buNone/>
              <a:defRPr sz="1600" b="0"/>
            </a:lvl6pPr>
            <a:lvl7pPr marL="0" indent="0" algn="l">
              <a:lnSpc>
                <a:spcPts val="1920"/>
              </a:lnSpc>
              <a:spcBef>
                <a:spcPts val="0"/>
              </a:spcBef>
              <a:spcAft>
                <a:spcPts val="0"/>
              </a:spcAft>
              <a:buFont typeface="Arial" panose="020B0604020202020204" pitchFamily="34" charset="0"/>
              <a:buNone/>
              <a:defRPr sz="1600" b="0"/>
            </a:lvl7pPr>
            <a:lvl8pPr marL="0" indent="0" algn="l">
              <a:lnSpc>
                <a:spcPts val="1920"/>
              </a:lnSpc>
              <a:spcBef>
                <a:spcPts val="0"/>
              </a:spcBef>
              <a:spcAft>
                <a:spcPts val="0"/>
              </a:spcAft>
              <a:buFont typeface="Arial" panose="020B0604020202020204" pitchFamily="34" charset="0"/>
              <a:buNone/>
              <a:defRPr sz="1600" b="0"/>
            </a:lvl8pPr>
            <a:lvl9pPr marL="0" indent="0" algn="l">
              <a:lnSpc>
                <a:spcPts val="1920"/>
              </a:lnSpc>
              <a:spcBef>
                <a:spcPts val="0"/>
              </a:spcBef>
              <a:spcAft>
                <a:spcPts val="0"/>
              </a:spcAft>
              <a:buFont typeface="Arial" panose="020B0604020202020204" pitchFamily="34" charset="0"/>
              <a:buNone/>
              <a:defRPr sz="1600" b="0"/>
            </a:lvl9pPr>
          </a:lstStyle>
          <a:p>
            <a:r>
              <a:rPr lang="de-DE" dirty="0"/>
              <a:t>Warburger Straße 100, Raum XX.XXX</a:t>
            </a:r>
          </a:p>
        </p:txBody>
      </p:sp>
      <p:sp>
        <p:nvSpPr>
          <p:cNvPr id="21" name="Adresse">
            <a:extLst>
              <a:ext uri="{FF2B5EF4-FFF2-40B4-BE49-F238E27FC236}">
                <a16:creationId xmlns:a16="http://schemas.microsoft.com/office/drawing/2014/main" id="{C24FBC7A-05AB-277D-A7DF-CFE9E0C812B2}"/>
              </a:ext>
            </a:extLst>
          </p:cNvPr>
          <p:cNvSpPr>
            <a:spLocks noGrp="1"/>
          </p:cNvSpPr>
          <p:nvPr>
            <p:ph type="body" orient="vert" idx="22" hasCustomPrompt="1"/>
          </p:nvPr>
        </p:nvSpPr>
        <p:spPr>
          <a:xfrm>
            <a:off x="1467075" y="4827984"/>
            <a:ext cx="1800000" cy="276225"/>
          </a:xfrm>
          <a:prstGeom prst="rect">
            <a:avLst/>
          </a:prstGeom>
        </p:spPr>
        <p:txBody>
          <a:bodyPr vert="horz" tIns="14400" numCol="1"/>
          <a:lstStyle>
            <a:lvl1pPr marL="0" indent="0" algn="r">
              <a:lnSpc>
                <a:spcPts val="1920"/>
              </a:lnSpc>
              <a:spcBef>
                <a:spcPts val="0"/>
              </a:spcBef>
              <a:spcAft>
                <a:spcPts val="0"/>
              </a:spcAft>
              <a:buFont typeface="Arial" panose="020B0604020202020204" pitchFamily="34" charset="0"/>
              <a:buNone/>
              <a:defRPr lang="de-DE" sz="1200" b="1" dirty="0"/>
            </a:lvl1pPr>
            <a:lvl2pPr marL="0" indent="0" algn="r">
              <a:lnSpc>
                <a:spcPts val="1920"/>
              </a:lnSpc>
              <a:spcBef>
                <a:spcPts val="0"/>
              </a:spcBef>
              <a:spcAft>
                <a:spcPts val="0"/>
              </a:spcAft>
              <a:buFont typeface="Arial" panose="020B0604020202020204" pitchFamily="34" charset="0"/>
              <a:buNone/>
              <a:defRPr lang="de-DE" sz="1200" b="1" dirty="0"/>
            </a:lvl2pPr>
            <a:lvl3pPr marL="0" indent="0" algn="r">
              <a:lnSpc>
                <a:spcPts val="1920"/>
              </a:lnSpc>
              <a:spcBef>
                <a:spcPts val="0"/>
              </a:spcBef>
              <a:spcAft>
                <a:spcPts val="0"/>
              </a:spcAft>
              <a:buFont typeface="Arial" panose="020B0604020202020204" pitchFamily="34" charset="0"/>
              <a:buNone/>
              <a:defRPr lang="de-DE" sz="1200" b="1" dirty="0"/>
            </a:lvl3pPr>
            <a:lvl4pPr marL="0" indent="0" algn="r">
              <a:lnSpc>
                <a:spcPts val="1920"/>
              </a:lnSpc>
              <a:spcBef>
                <a:spcPts val="0"/>
              </a:spcBef>
              <a:spcAft>
                <a:spcPts val="0"/>
              </a:spcAft>
              <a:buFont typeface="Arial" panose="020B0604020202020204" pitchFamily="34" charset="0"/>
              <a:buNone/>
              <a:defRPr lang="de-DE" sz="1200" b="1" dirty="0"/>
            </a:lvl4pPr>
            <a:lvl5pPr marL="0" indent="0" algn="r">
              <a:lnSpc>
                <a:spcPts val="1920"/>
              </a:lnSpc>
              <a:spcBef>
                <a:spcPts val="0"/>
              </a:spcBef>
              <a:spcAft>
                <a:spcPts val="0"/>
              </a:spcAft>
              <a:buFont typeface="Arial" panose="020B0604020202020204" pitchFamily="34" charset="0"/>
              <a:buNone/>
              <a:defRPr lang="de-DE" sz="1200" b="1" dirty="0"/>
            </a:lvl5pPr>
            <a:lvl6pPr marL="0" indent="0" algn="r">
              <a:lnSpc>
                <a:spcPts val="1920"/>
              </a:lnSpc>
              <a:spcBef>
                <a:spcPts val="0"/>
              </a:spcBef>
              <a:spcAft>
                <a:spcPts val="0"/>
              </a:spcAft>
              <a:buFont typeface="Arial" panose="020B0604020202020204" pitchFamily="34" charset="0"/>
              <a:buNone/>
              <a:defRPr lang="de-DE" sz="1200" b="1" dirty="0"/>
            </a:lvl6pPr>
            <a:lvl7pPr marL="0" indent="0" algn="r">
              <a:lnSpc>
                <a:spcPts val="1920"/>
              </a:lnSpc>
              <a:spcBef>
                <a:spcPts val="0"/>
              </a:spcBef>
              <a:spcAft>
                <a:spcPts val="0"/>
              </a:spcAft>
              <a:buFont typeface="Arial" panose="020B0604020202020204" pitchFamily="34" charset="0"/>
              <a:buNone/>
              <a:defRPr lang="de-DE" sz="1200" b="1" dirty="0"/>
            </a:lvl7pPr>
            <a:lvl8pPr marL="0" indent="0" algn="r">
              <a:lnSpc>
                <a:spcPts val="1920"/>
              </a:lnSpc>
              <a:spcBef>
                <a:spcPts val="0"/>
              </a:spcBef>
              <a:spcAft>
                <a:spcPts val="0"/>
              </a:spcAft>
              <a:buFont typeface="Arial" panose="020B0604020202020204" pitchFamily="34" charset="0"/>
              <a:buNone/>
              <a:defRPr lang="de-DE" sz="1200" b="1" dirty="0"/>
            </a:lvl8pPr>
            <a:lvl9pPr marL="0" indent="0" algn="r">
              <a:lnSpc>
                <a:spcPts val="1920"/>
              </a:lnSpc>
              <a:spcBef>
                <a:spcPts val="0"/>
              </a:spcBef>
              <a:spcAft>
                <a:spcPts val="0"/>
              </a:spcAft>
              <a:buFont typeface="Arial" panose="020B0604020202020204" pitchFamily="34" charset="0"/>
              <a:buNone/>
              <a:defRPr lang="de-DE" sz="1200" b="1" dirty="0"/>
            </a:lvl9pPr>
          </a:lstStyle>
          <a:p>
            <a:pPr lvl="0"/>
            <a:r>
              <a:rPr lang="de-DE" dirty="0"/>
              <a:t>Adresse</a:t>
            </a:r>
          </a:p>
        </p:txBody>
      </p:sp>
      <p:sp>
        <p:nvSpPr>
          <p:cNvPr id="13" name="Web Text">
            <a:extLst>
              <a:ext uri="{FF2B5EF4-FFF2-40B4-BE49-F238E27FC236}">
                <a16:creationId xmlns:a16="http://schemas.microsoft.com/office/drawing/2014/main" id="{4A555E4E-768E-9E04-E357-ABE27453ED6B}"/>
              </a:ext>
            </a:extLst>
          </p:cNvPr>
          <p:cNvSpPr>
            <a:spLocks noGrp="1"/>
          </p:cNvSpPr>
          <p:nvPr>
            <p:ph type="body" orient="vert" idx="15" hasCustomPrompt="1"/>
          </p:nvPr>
        </p:nvSpPr>
        <p:spPr>
          <a:xfrm>
            <a:off x="3416300" y="4552616"/>
            <a:ext cx="6335536" cy="275368"/>
          </a:xfrm>
          <a:prstGeom prst="rect">
            <a:avLst/>
          </a:prstGeom>
        </p:spPr>
        <p:txBody>
          <a:bodyPr vert="horz" numCol="1"/>
          <a:lstStyle>
            <a:lvl1pPr marL="0" indent="0" algn="l">
              <a:lnSpc>
                <a:spcPts val="1920"/>
              </a:lnSpc>
              <a:spcBef>
                <a:spcPts val="0"/>
              </a:spcBef>
              <a:spcAft>
                <a:spcPts val="0"/>
              </a:spcAft>
              <a:buFont typeface="Arial" panose="020B0604020202020204" pitchFamily="34" charset="0"/>
              <a:buNone/>
              <a:defRPr lang="de-DE" sz="1600" dirty="0"/>
            </a:lvl1pPr>
            <a:lvl2pPr marL="0" indent="0" algn="l">
              <a:lnSpc>
                <a:spcPts val="1920"/>
              </a:lnSpc>
              <a:spcBef>
                <a:spcPts val="0"/>
              </a:spcBef>
              <a:spcAft>
                <a:spcPts val="0"/>
              </a:spcAft>
              <a:buFont typeface="Arial" panose="020B0604020202020204" pitchFamily="34" charset="0"/>
              <a:buNone/>
              <a:defRPr lang="de-DE" sz="1600" dirty="0"/>
            </a:lvl2pPr>
            <a:lvl3pPr marL="0" indent="0" algn="l">
              <a:lnSpc>
                <a:spcPts val="1920"/>
              </a:lnSpc>
              <a:spcBef>
                <a:spcPts val="0"/>
              </a:spcBef>
              <a:spcAft>
                <a:spcPts val="0"/>
              </a:spcAft>
              <a:buFont typeface="Arial" panose="020B0604020202020204" pitchFamily="34" charset="0"/>
              <a:buNone/>
              <a:defRPr lang="de-DE" sz="1600" dirty="0"/>
            </a:lvl3pPr>
            <a:lvl4pPr marL="0" indent="0" algn="l">
              <a:lnSpc>
                <a:spcPts val="1920"/>
              </a:lnSpc>
              <a:spcBef>
                <a:spcPts val="0"/>
              </a:spcBef>
              <a:spcAft>
                <a:spcPts val="0"/>
              </a:spcAft>
              <a:buFont typeface="Arial" panose="020B0604020202020204" pitchFamily="34" charset="0"/>
              <a:buNone/>
              <a:defRPr lang="de-DE" sz="1600" dirty="0"/>
            </a:lvl4pPr>
            <a:lvl5pPr marL="0" indent="0" algn="l">
              <a:lnSpc>
                <a:spcPts val="1920"/>
              </a:lnSpc>
              <a:spcBef>
                <a:spcPts val="0"/>
              </a:spcBef>
              <a:spcAft>
                <a:spcPts val="0"/>
              </a:spcAft>
              <a:buFont typeface="Arial" panose="020B0604020202020204" pitchFamily="34" charset="0"/>
              <a:buNone/>
              <a:defRPr lang="de-DE" sz="1600" dirty="0"/>
            </a:lvl5pPr>
            <a:lvl6pPr marL="0" indent="0" algn="l">
              <a:lnSpc>
                <a:spcPts val="1920"/>
              </a:lnSpc>
              <a:spcBef>
                <a:spcPts val="0"/>
              </a:spcBef>
              <a:spcAft>
                <a:spcPts val="0"/>
              </a:spcAft>
              <a:buFont typeface="Arial" panose="020B0604020202020204" pitchFamily="34" charset="0"/>
              <a:buNone/>
              <a:defRPr lang="de-DE" sz="1600" dirty="0"/>
            </a:lvl6pPr>
            <a:lvl7pPr marL="0" indent="0" algn="l">
              <a:lnSpc>
                <a:spcPts val="1920"/>
              </a:lnSpc>
              <a:spcBef>
                <a:spcPts val="0"/>
              </a:spcBef>
              <a:spcAft>
                <a:spcPts val="0"/>
              </a:spcAft>
              <a:buFont typeface="Arial" panose="020B0604020202020204" pitchFamily="34" charset="0"/>
              <a:buNone/>
              <a:defRPr lang="de-DE" sz="1600" dirty="0"/>
            </a:lvl7pPr>
            <a:lvl8pPr marL="0" indent="0" algn="l">
              <a:lnSpc>
                <a:spcPts val="1920"/>
              </a:lnSpc>
              <a:spcBef>
                <a:spcPts val="0"/>
              </a:spcBef>
              <a:spcAft>
                <a:spcPts val="0"/>
              </a:spcAft>
              <a:buFont typeface="Arial" panose="020B0604020202020204" pitchFamily="34" charset="0"/>
              <a:buNone/>
              <a:defRPr lang="de-DE" sz="1600" dirty="0"/>
            </a:lvl8pPr>
            <a:lvl9pPr marL="0" indent="0" algn="l">
              <a:lnSpc>
                <a:spcPts val="1920"/>
              </a:lnSpc>
              <a:spcBef>
                <a:spcPts val="0"/>
              </a:spcBef>
              <a:spcAft>
                <a:spcPts val="0"/>
              </a:spcAft>
              <a:buFont typeface="Arial" panose="020B0604020202020204" pitchFamily="34" charset="0"/>
              <a:buNone/>
              <a:defRPr lang="de-DE" sz="1600" dirty="0"/>
            </a:lvl9pPr>
          </a:lstStyle>
          <a:p>
            <a:r>
              <a:rPr lang="de-DE" dirty="0"/>
              <a:t>www.uni-paderborn.de/xxxx</a:t>
            </a:r>
          </a:p>
        </p:txBody>
      </p:sp>
      <p:sp>
        <p:nvSpPr>
          <p:cNvPr id="22" name="Web">
            <a:extLst>
              <a:ext uri="{FF2B5EF4-FFF2-40B4-BE49-F238E27FC236}">
                <a16:creationId xmlns:a16="http://schemas.microsoft.com/office/drawing/2014/main" id="{29348240-D66B-D0CE-0E8B-7020D6653787}"/>
              </a:ext>
            </a:extLst>
          </p:cNvPr>
          <p:cNvSpPr>
            <a:spLocks noGrp="1"/>
          </p:cNvSpPr>
          <p:nvPr>
            <p:ph type="body" orient="vert" idx="23" hasCustomPrompt="1"/>
          </p:nvPr>
        </p:nvSpPr>
        <p:spPr>
          <a:xfrm>
            <a:off x="1467075" y="4552616"/>
            <a:ext cx="1800000" cy="276225"/>
          </a:xfrm>
          <a:prstGeom prst="rect">
            <a:avLst/>
          </a:prstGeom>
        </p:spPr>
        <p:txBody>
          <a:bodyPr vert="horz" tIns="14400" numCol="1"/>
          <a:lstStyle>
            <a:lvl1pPr marL="0" indent="0" algn="r">
              <a:lnSpc>
                <a:spcPts val="1920"/>
              </a:lnSpc>
              <a:spcBef>
                <a:spcPts val="0"/>
              </a:spcBef>
              <a:spcAft>
                <a:spcPts val="0"/>
              </a:spcAft>
              <a:buFont typeface="Arial" panose="020B0604020202020204" pitchFamily="34" charset="0"/>
              <a:buNone/>
              <a:defRPr lang="de-DE" sz="1200" b="1" dirty="0"/>
            </a:lvl1pPr>
            <a:lvl2pPr marL="0" indent="0" algn="r">
              <a:lnSpc>
                <a:spcPts val="1920"/>
              </a:lnSpc>
              <a:spcBef>
                <a:spcPts val="0"/>
              </a:spcBef>
              <a:spcAft>
                <a:spcPts val="0"/>
              </a:spcAft>
              <a:buFont typeface="Arial" panose="020B0604020202020204" pitchFamily="34" charset="0"/>
              <a:buNone/>
              <a:defRPr lang="de-DE" sz="1200" b="1" dirty="0"/>
            </a:lvl2pPr>
            <a:lvl3pPr marL="0" indent="0" algn="r">
              <a:lnSpc>
                <a:spcPts val="1920"/>
              </a:lnSpc>
              <a:spcBef>
                <a:spcPts val="0"/>
              </a:spcBef>
              <a:spcAft>
                <a:spcPts val="0"/>
              </a:spcAft>
              <a:buFont typeface="Arial" panose="020B0604020202020204" pitchFamily="34" charset="0"/>
              <a:buNone/>
              <a:defRPr lang="de-DE" sz="1200" b="1" dirty="0"/>
            </a:lvl3pPr>
            <a:lvl4pPr marL="0" indent="0" algn="r">
              <a:lnSpc>
                <a:spcPts val="1920"/>
              </a:lnSpc>
              <a:spcBef>
                <a:spcPts val="0"/>
              </a:spcBef>
              <a:spcAft>
                <a:spcPts val="0"/>
              </a:spcAft>
              <a:buFont typeface="Arial" panose="020B0604020202020204" pitchFamily="34" charset="0"/>
              <a:buNone/>
              <a:defRPr lang="de-DE" sz="1200" b="1" dirty="0"/>
            </a:lvl4pPr>
            <a:lvl5pPr marL="0" indent="0" algn="r">
              <a:lnSpc>
                <a:spcPts val="1920"/>
              </a:lnSpc>
              <a:spcBef>
                <a:spcPts val="0"/>
              </a:spcBef>
              <a:spcAft>
                <a:spcPts val="0"/>
              </a:spcAft>
              <a:buFont typeface="Arial" panose="020B0604020202020204" pitchFamily="34" charset="0"/>
              <a:buNone/>
              <a:defRPr lang="de-DE" sz="1200" b="1" dirty="0"/>
            </a:lvl5pPr>
            <a:lvl6pPr marL="0" indent="0" algn="r">
              <a:lnSpc>
                <a:spcPts val="1920"/>
              </a:lnSpc>
              <a:spcBef>
                <a:spcPts val="0"/>
              </a:spcBef>
              <a:spcAft>
                <a:spcPts val="0"/>
              </a:spcAft>
              <a:buFont typeface="Arial" panose="020B0604020202020204" pitchFamily="34" charset="0"/>
              <a:buNone/>
              <a:defRPr lang="de-DE" sz="1200" b="1" dirty="0"/>
            </a:lvl6pPr>
            <a:lvl7pPr marL="0" indent="0" algn="r">
              <a:lnSpc>
                <a:spcPts val="1920"/>
              </a:lnSpc>
              <a:spcBef>
                <a:spcPts val="0"/>
              </a:spcBef>
              <a:spcAft>
                <a:spcPts val="0"/>
              </a:spcAft>
              <a:buFont typeface="Arial" panose="020B0604020202020204" pitchFamily="34" charset="0"/>
              <a:buNone/>
              <a:defRPr lang="de-DE" sz="1200" b="1" dirty="0"/>
            </a:lvl7pPr>
            <a:lvl8pPr marL="0" indent="0" algn="r">
              <a:lnSpc>
                <a:spcPts val="1920"/>
              </a:lnSpc>
              <a:spcBef>
                <a:spcPts val="0"/>
              </a:spcBef>
              <a:spcAft>
                <a:spcPts val="0"/>
              </a:spcAft>
              <a:buFont typeface="Arial" panose="020B0604020202020204" pitchFamily="34" charset="0"/>
              <a:buNone/>
              <a:defRPr lang="de-DE" sz="1200" b="1" dirty="0"/>
            </a:lvl8pPr>
            <a:lvl9pPr marL="0" indent="0" algn="r">
              <a:lnSpc>
                <a:spcPts val="1920"/>
              </a:lnSpc>
              <a:spcBef>
                <a:spcPts val="0"/>
              </a:spcBef>
              <a:spcAft>
                <a:spcPts val="0"/>
              </a:spcAft>
              <a:buFont typeface="Arial" panose="020B0604020202020204" pitchFamily="34" charset="0"/>
              <a:buNone/>
              <a:defRPr lang="de-DE" sz="1200" b="1" dirty="0"/>
            </a:lvl9pPr>
          </a:lstStyle>
          <a:p>
            <a:pPr lvl="0"/>
            <a:r>
              <a:rPr lang="de-DE" dirty="0"/>
              <a:t>Web</a:t>
            </a:r>
          </a:p>
        </p:txBody>
      </p:sp>
      <p:sp>
        <p:nvSpPr>
          <p:cNvPr id="14" name="Mail Text">
            <a:extLst>
              <a:ext uri="{FF2B5EF4-FFF2-40B4-BE49-F238E27FC236}">
                <a16:creationId xmlns:a16="http://schemas.microsoft.com/office/drawing/2014/main" id="{1F5521ED-AE31-91F0-A9DA-E4B4368AB226}"/>
              </a:ext>
            </a:extLst>
          </p:cNvPr>
          <p:cNvSpPr>
            <a:spLocks noGrp="1"/>
          </p:cNvSpPr>
          <p:nvPr>
            <p:ph type="body" orient="vert" idx="16" hasCustomPrompt="1"/>
          </p:nvPr>
        </p:nvSpPr>
        <p:spPr>
          <a:xfrm>
            <a:off x="3416300" y="4276820"/>
            <a:ext cx="6335536" cy="275368"/>
          </a:xfrm>
          <a:prstGeom prst="rect">
            <a:avLst/>
          </a:prstGeom>
        </p:spPr>
        <p:txBody>
          <a:bodyPr vert="horz" numCol="1"/>
          <a:lstStyle>
            <a:lvl1pPr marL="0" indent="0" algn="l">
              <a:lnSpc>
                <a:spcPts val="1920"/>
              </a:lnSpc>
              <a:spcBef>
                <a:spcPts val="0"/>
              </a:spcBef>
              <a:spcAft>
                <a:spcPts val="0"/>
              </a:spcAft>
              <a:buFont typeface="Arial" panose="020B0604020202020204" pitchFamily="34" charset="0"/>
              <a:buNone/>
              <a:defRPr sz="1600" b="0"/>
            </a:lvl1pPr>
            <a:lvl2pPr marL="0" indent="0" algn="l">
              <a:lnSpc>
                <a:spcPts val="1920"/>
              </a:lnSpc>
              <a:spcBef>
                <a:spcPts val="0"/>
              </a:spcBef>
              <a:spcAft>
                <a:spcPts val="0"/>
              </a:spcAft>
              <a:buFont typeface="Arial" panose="020B0604020202020204" pitchFamily="34" charset="0"/>
              <a:buNone/>
              <a:defRPr sz="1600" b="0"/>
            </a:lvl2pPr>
            <a:lvl3pPr marL="0" indent="0" algn="l">
              <a:lnSpc>
                <a:spcPts val="1920"/>
              </a:lnSpc>
              <a:spcBef>
                <a:spcPts val="0"/>
              </a:spcBef>
              <a:spcAft>
                <a:spcPts val="0"/>
              </a:spcAft>
              <a:buFont typeface="Arial" panose="020B0604020202020204" pitchFamily="34" charset="0"/>
              <a:buNone/>
              <a:defRPr sz="1600" b="0"/>
            </a:lvl3pPr>
            <a:lvl4pPr marL="0" indent="0" algn="l">
              <a:lnSpc>
                <a:spcPts val="1920"/>
              </a:lnSpc>
              <a:spcBef>
                <a:spcPts val="0"/>
              </a:spcBef>
              <a:spcAft>
                <a:spcPts val="0"/>
              </a:spcAft>
              <a:buFont typeface="Arial" panose="020B0604020202020204" pitchFamily="34" charset="0"/>
              <a:buNone/>
              <a:defRPr sz="1600" b="0"/>
            </a:lvl4pPr>
            <a:lvl5pPr marL="0" indent="0" algn="l">
              <a:lnSpc>
                <a:spcPts val="1920"/>
              </a:lnSpc>
              <a:spcBef>
                <a:spcPts val="0"/>
              </a:spcBef>
              <a:spcAft>
                <a:spcPts val="0"/>
              </a:spcAft>
              <a:buFont typeface="Arial" panose="020B0604020202020204" pitchFamily="34" charset="0"/>
              <a:buNone/>
              <a:defRPr sz="1600" b="0"/>
            </a:lvl5pPr>
            <a:lvl6pPr marL="0" indent="0" algn="l">
              <a:lnSpc>
                <a:spcPts val="1920"/>
              </a:lnSpc>
              <a:spcBef>
                <a:spcPts val="0"/>
              </a:spcBef>
              <a:spcAft>
                <a:spcPts val="0"/>
              </a:spcAft>
              <a:buFont typeface="Arial" panose="020B0604020202020204" pitchFamily="34" charset="0"/>
              <a:buNone/>
              <a:defRPr sz="1600" b="0"/>
            </a:lvl6pPr>
            <a:lvl7pPr marL="0" indent="0" algn="l">
              <a:lnSpc>
                <a:spcPts val="1920"/>
              </a:lnSpc>
              <a:spcBef>
                <a:spcPts val="0"/>
              </a:spcBef>
              <a:spcAft>
                <a:spcPts val="0"/>
              </a:spcAft>
              <a:buFont typeface="Arial" panose="020B0604020202020204" pitchFamily="34" charset="0"/>
              <a:buNone/>
              <a:defRPr sz="1600" b="0"/>
            </a:lvl7pPr>
            <a:lvl8pPr marL="0" indent="0" algn="l">
              <a:lnSpc>
                <a:spcPts val="1920"/>
              </a:lnSpc>
              <a:spcBef>
                <a:spcPts val="0"/>
              </a:spcBef>
              <a:spcAft>
                <a:spcPts val="0"/>
              </a:spcAft>
              <a:buFont typeface="Arial" panose="020B0604020202020204" pitchFamily="34" charset="0"/>
              <a:buNone/>
              <a:defRPr sz="1600" b="0"/>
            </a:lvl8pPr>
            <a:lvl9pPr marL="0" indent="0" algn="l">
              <a:lnSpc>
                <a:spcPts val="1920"/>
              </a:lnSpc>
              <a:spcBef>
                <a:spcPts val="0"/>
              </a:spcBef>
              <a:spcAft>
                <a:spcPts val="0"/>
              </a:spcAft>
              <a:buFont typeface="Arial" panose="020B0604020202020204" pitchFamily="34" charset="0"/>
              <a:buNone/>
              <a:defRPr sz="1600" b="0"/>
            </a:lvl9pPr>
          </a:lstStyle>
          <a:p>
            <a:r>
              <a:rPr lang="de-DE" dirty="0"/>
              <a:t>vorname.nachname@uni-paderborn.de</a:t>
            </a:r>
          </a:p>
        </p:txBody>
      </p:sp>
      <p:sp>
        <p:nvSpPr>
          <p:cNvPr id="23" name="Mail">
            <a:extLst>
              <a:ext uri="{FF2B5EF4-FFF2-40B4-BE49-F238E27FC236}">
                <a16:creationId xmlns:a16="http://schemas.microsoft.com/office/drawing/2014/main" id="{4D377260-771A-DEAB-79BA-78D3099290E7}"/>
              </a:ext>
            </a:extLst>
          </p:cNvPr>
          <p:cNvSpPr>
            <a:spLocks noGrp="1"/>
          </p:cNvSpPr>
          <p:nvPr>
            <p:ph type="body" orient="vert" idx="24" hasCustomPrompt="1"/>
          </p:nvPr>
        </p:nvSpPr>
        <p:spPr>
          <a:xfrm>
            <a:off x="1467075" y="4276820"/>
            <a:ext cx="1800000" cy="276225"/>
          </a:xfrm>
          <a:prstGeom prst="rect">
            <a:avLst/>
          </a:prstGeom>
        </p:spPr>
        <p:txBody>
          <a:bodyPr vert="horz" tIns="14400" numCol="1"/>
          <a:lstStyle>
            <a:lvl1pPr marL="0" indent="0" algn="r">
              <a:lnSpc>
                <a:spcPts val="1920"/>
              </a:lnSpc>
              <a:spcBef>
                <a:spcPts val="0"/>
              </a:spcBef>
              <a:spcAft>
                <a:spcPts val="0"/>
              </a:spcAft>
              <a:buFont typeface="Arial" panose="020B0604020202020204" pitchFamily="34" charset="0"/>
              <a:buNone/>
              <a:defRPr lang="de-DE" sz="1200" b="1" dirty="0"/>
            </a:lvl1pPr>
            <a:lvl2pPr marL="0" indent="0" algn="r">
              <a:lnSpc>
                <a:spcPts val="1920"/>
              </a:lnSpc>
              <a:spcBef>
                <a:spcPts val="0"/>
              </a:spcBef>
              <a:spcAft>
                <a:spcPts val="0"/>
              </a:spcAft>
              <a:buFont typeface="Arial" panose="020B0604020202020204" pitchFamily="34" charset="0"/>
              <a:buNone/>
              <a:defRPr lang="de-DE" sz="1200" b="1" dirty="0"/>
            </a:lvl2pPr>
            <a:lvl3pPr marL="0" indent="0" algn="r">
              <a:lnSpc>
                <a:spcPts val="1920"/>
              </a:lnSpc>
              <a:spcBef>
                <a:spcPts val="0"/>
              </a:spcBef>
              <a:spcAft>
                <a:spcPts val="0"/>
              </a:spcAft>
              <a:buFont typeface="Arial" panose="020B0604020202020204" pitchFamily="34" charset="0"/>
              <a:buNone/>
              <a:defRPr lang="de-DE" sz="1200" b="1" dirty="0"/>
            </a:lvl3pPr>
            <a:lvl4pPr marL="0" indent="0" algn="r">
              <a:lnSpc>
                <a:spcPts val="1920"/>
              </a:lnSpc>
              <a:spcBef>
                <a:spcPts val="0"/>
              </a:spcBef>
              <a:spcAft>
                <a:spcPts val="0"/>
              </a:spcAft>
              <a:buFont typeface="Arial" panose="020B0604020202020204" pitchFamily="34" charset="0"/>
              <a:buNone/>
              <a:defRPr lang="de-DE" sz="1200" b="1" dirty="0"/>
            </a:lvl4pPr>
            <a:lvl5pPr marL="0" indent="0" algn="r">
              <a:lnSpc>
                <a:spcPts val="1920"/>
              </a:lnSpc>
              <a:spcBef>
                <a:spcPts val="0"/>
              </a:spcBef>
              <a:spcAft>
                <a:spcPts val="0"/>
              </a:spcAft>
              <a:buFont typeface="Arial" panose="020B0604020202020204" pitchFamily="34" charset="0"/>
              <a:buNone/>
              <a:defRPr lang="de-DE" sz="1200" b="1" dirty="0"/>
            </a:lvl5pPr>
            <a:lvl6pPr marL="0" indent="0" algn="r">
              <a:lnSpc>
                <a:spcPts val="1920"/>
              </a:lnSpc>
              <a:spcBef>
                <a:spcPts val="0"/>
              </a:spcBef>
              <a:spcAft>
                <a:spcPts val="0"/>
              </a:spcAft>
              <a:buFont typeface="Arial" panose="020B0604020202020204" pitchFamily="34" charset="0"/>
              <a:buNone/>
              <a:defRPr lang="de-DE" sz="1200" b="1" dirty="0"/>
            </a:lvl6pPr>
            <a:lvl7pPr marL="0" indent="0" algn="r">
              <a:lnSpc>
                <a:spcPts val="1920"/>
              </a:lnSpc>
              <a:spcBef>
                <a:spcPts val="0"/>
              </a:spcBef>
              <a:spcAft>
                <a:spcPts val="0"/>
              </a:spcAft>
              <a:buFont typeface="Arial" panose="020B0604020202020204" pitchFamily="34" charset="0"/>
              <a:buNone/>
              <a:defRPr lang="de-DE" sz="1200" b="1" dirty="0"/>
            </a:lvl7pPr>
            <a:lvl8pPr marL="0" indent="0" algn="r">
              <a:lnSpc>
                <a:spcPts val="1920"/>
              </a:lnSpc>
              <a:spcBef>
                <a:spcPts val="0"/>
              </a:spcBef>
              <a:spcAft>
                <a:spcPts val="0"/>
              </a:spcAft>
              <a:buFont typeface="Arial" panose="020B0604020202020204" pitchFamily="34" charset="0"/>
              <a:buNone/>
              <a:defRPr lang="de-DE" sz="1200" b="1" dirty="0"/>
            </a:lvl8pPr>
            <a:lvl9pPr marL="0" indent="0" algn="r">
              <a:lnSpc>
                <a:spcPts val="1920"/>
              </a:lnSpc>
              <a:spcBef>
                <a:spcPts val="0"/>
              </a:spcBef>
              <a:spcAft>
                <a:spcPts val="0"/>
              </a:spcAft>
              <a:buFont typeface="Arial" panose="020B0604020202020204" pitchFamily="34" charset="0"/>
              <a:buNone/>
              <a:defRPr lang="de-DE" sz="1200" b="1" dirty="0"/>
            </a:lvl9pPr>
          </a:lstStyle>
          <a:p>
            <a:pPr lvl="0"/>
            <a:r>
              <a:rPr lang="de-DE" dirty="0"/>
              <a:t>Mail</a:t>
            </a:r>
          </a:p>
        </p:txBody>
      </p:sp>
      <p:sp>
        <p:nvSpPr>
          <p:cNvPr id="15" name="Telefon Text">
            <a:extLst>
              <a:ext uri="{FF2B5EF4-FFF2-40B4-BE49-F238E27FC236}">
                <a16:creationId xmlns:a16="http://schemas.microsoft.com/office/drawing/2014/main" id="{BCEBF50B-C7FA-2A10-92C3-26B980344990}"/>
              </a:ext>
            </a:extLst>
          </p:cNvPr>
          <p:cNvSpPr>
            <a:spLocks noGrp="1"/>
          </p:cNvSpPr>
          <p:nvPr>
            <p:ph type="body" orient="vert" idx="17" hasCustomPrompt="1"/>
          </p:nvPr>
        </p:nvSpPr>
        <p:spPr>
          <a:xfrm>
            <a:off x="3416300" y="4000932"/>
            <a:ext cx="6335536" cy="275368"/>
          </a:xfrm>
          <a:prstGeom prst="rect">
            <a:avLst/>
          </a:prstGeom>
        </p:spPr>
        <p:txBody>
          <a:bodyPr vert="horz" numCol="1"/>
          <a:lstStyle>
            <a:lvl1pPr marL="0" indent="0" algn="l">
              <a:lnSpc>
                <a:spcPts val="1920"/>
              </a:lnSpc>
              <a:spcBef>
                <a:spcPts val="0"/>
              </a:spcBef>
              <a:spcAft>
                <a:spcPts val="0"/>
              </a:spcAft>
              <a:buFont typeface="Arial" panose="020B0604020202020204" pitchFamily="34" charset="0"/>
              <a:buNone/>
              <a:defRPr sz="1600" b="0"/>
            </a:lvl1pPr>
            <a:lvl2pPr marL="0" indent="0" algn="l">
              <a:lnSpc>
                <a:spcPts val="1920"/>
              </a:lnSpc>
              <a:spcBef>
                <a:spcPts val="0"/>
              </a:spcBef>
              <a:spcAft>
                <a:spcPts val="0"/>
              </a:spcAft>
              <a:buFont typeface="Arial" panose="020B0604020202020204" pitchFamily="34" charset="0"/>
              <a:buNone/>
              <a:defRPr sz="1600" b="0"/>
            </a:lvl2pPr>
            <a:lvl3pPr marL="0" indent="0" algn="l">
              <a:lnSpc>
                <a:spcPts val="1920"/>
              </a:lnSpc>
              <a:spcBef>
                <a:spcPts val="0"/>
              </a:spcBef>
              <a:spcAft>
                <a:spcPts val="0"/>
              </a:spcAft>
              <a:buFont typeface="Arial" panose="020B0604020202020204" pitchFamily="34" charset="0"/>
              <a:buNone/>
              <a:defRPr sz="1600" b="0"/>
            </a:lvl3pPr>
            <a:lvl4pPr marL="0" indent="0" algn="l">
              <a:lnSpc>
                <a:spcPts val="1920"/>
              </a:lnSpc>
              <a:spcBef>
                <a:spcPts val="0"/>
              </a:spcBef>
              <a:spcAft>
                <a:spcPts val="0"/>
              </a:spcAft>
              <a:buFont typeface="Arial" panose="020B0604020202020204" pitchFamily="34" charset="0"/>
              <a:buNone/>
              <a:defRPr sz="1600" b="0"/>
            </a:lvl4pPr>
            <a:lvl5pPr marL="0" indent="0" algn="l">
              <a:lnSpc>
                <a:spcPts val="1920"/>
              </a:lnSpc>
              <a:spcBef>
                <a:spcPts val="0"/>
              </a:spcBef>
              <a:spcAft>
                <a:spcPts val="0"/>
              </a:spcAft>
              <a:buFont typeface="Arial" panose="020B0604020202020204" pitchFamily="34" charset="0"/>
              <a:buNone/>
              <a:defRPr sz="1600" b="0"/>
            </a:lvl5pPr>
            <a:lvl6pPr marL="0" indent="0" algn="l">
              <a:lnSpc>
                <a:spcPts val="1920"/>
              </a:lnSpc>
              <a:spcBef>
                <a:spcPts val="0"/>
              </a:spcBef>
              <a:spcAft>
                <a:spcPts val="0"/>
              </a:spcAft>
              <a:buFont typeface="Arial" panose="020B0604020202020204" pitchFamily="34" charset="0"/>
              <a:buNone/>
              <a:defRPr sz="1600" b="0"/>
            </a:lvl6pPr>
            <a:lvl7pPr marL="0" indent="0" algn="l">
              <a:lnSpc>
                <a:spcPts val="1920"/>
              </a:lnSpc>
              <a:spcBef>
                <a:spcPts val="0"/>
              </a:spcBef>
              <a:spcAft>
                <a:spcPts val="0"/>
              </a:spcAft>
              <a:buFont typeface="Arial" panose="020B0604020202020204" pitchFamily="34" charset="0"/>
              <a:buNone/>
              <a:defRPr sz="1600" b="0"/>
            </a:lvl7pPr>
            <a:lvl8pPr marL="0" indent="0" algn="l">
              <a:lnSpc>
                <a:spcPts val="1920"/>
              </a:lnSpc>
              <a:spcBef>
                <a:spcPts val="0"/>
              </a:spcBef>
              <a:spcAft>
                <a:spcPts val="0"/>
              </a:spcAft>
              <a:buFont typeface="Arial" panose="020B0604020202020204" pitchFamily="34" charset="0"/>
              <a:buNone/>
              <a:defRPr sz="1600" b="0"/>
            </a:lvl8pPr>
            <a:lvl9pPr marL="0" indent="0" algn="l">
              <a:lnSpc>
                <a:spcPts val="1920"/>
              </a:lnSpc>
              <a:spcBef>
                <a:spcPts val="0"/>
              </a:spcBef>
              <a:spcAft>
                <a:spcPts val="0"/>
              </a:spcAft>
              <a:buFont typeface="Arial" panose="020B0604020202020204" pitchFamily="34" charset="0"/>
              <a:buNone/>
              <a:defRPr sz="1600" b="0"/>
            </a:lvl9pPr>
          </a:lstStyle>
          <a:p>
            <a:r>
              <a:rPr lang="de-DE" dirty="0"/>
              <a:t>+49 5251 60-xxxx</a:t>
            </a:r>
          </a:p>
        </p:txBody>
      </p:sp>
      <p:sp>
        <p:nvSpPr>
          <p:cNvPr id="24" name="Telefon">
            <a:extLst>
              <a:ext uri="{FF2B5EF4-FFF2-40B4-BE49-F238E27FC236}">
                <a16:creationId xmlns:a16="http://schemas.microsoft.com/office/drawing/2014/main" id="{B5F45367-644B-10F8-A735-61597E699745}"/>
              </a:ext>
            </a:extLst>
          </p:cNvPr>
          <p:cNvSpPr>
            <a:spLocks noGrp="1"/>
          </p:cNvSpPr>
          <p:nvPr>
            <p:ph type="body" orient="vert" idx="25" hasCustomPrompt="1"/>
          </p:nvPr>
        </p:nvSpPr>
        <p:spPr>
          <a:xfrm>
            <a:off x="1467075" y="4000932"/>
            <a:ext cx="1800000" cy="276225"/>
          </a:xfrm>
          <a:prstGeom prst="rect">
            <a:avLst/>
          </a:prstGeom>
        </p:spPr>
        <p:txBody>
          <a:bodyPr vert="horz" tIns="14400" numCol="1"/>
          <a:lstStyle>
            <a:lvl1pPr marL="0" indent="0" algn="r">
              <a:lnSpc>
                <a:spcPts val="1920"/>
              </a:lnSpc>
              <a:spcBef>
                <a:spcPts val="0"/>
              </a:spcBef>
              <a:spcAft>
                <a:spcPts val="0"/>
              </a:spcAft>
              <a:buFont typeface="Arial" panose="020B0604020202020204" pitchFamily="34" charset="0"/>
              <a:buNone/>
              <a:defRPr lang="de-DE" sz="1200" b="1" dirty="0"/>
            </a:lvl1pPr>
            <a:lvl2pPr marL="0" indent="0" algn="r">
              <a:lnSpc>
                <a:spcPts val="1920"/>
              </a:lnSpc>
              <a:spcBef>
                <a:spcPts val="0"/>
              </a:spcBef>
              <a:spcAft>
                <a:spcPts val="0"/>
              </a:spcAft>
              <a:buFont typeface="Arial" panose="020B0604020202020204" pitchFamily="34" charset="0"/>
              <a:buNone/>
              <a:defRPr lang="de-DE" sz="1200" b="1" dirty="0"/>
            </a:lvl2pPr>
            <a:lvl3pPr marL="0" indent="0" algn="r">
              <a:lnSpc>
                <a:spcPts val="1920"/>
              </a:lnSpc>
              <a:spcBef>
                <a:spcPts val="0"/>
              </a:spcBef>
              <a:spcAft>
                <a:spcPts val="0"/>
              </a:spcAft>
              <a:buFont typeface="Arial" panose="020B0604020202020204" pitchFamily="34" charset="0"/>
              <a:buNone/>
              <a:defRPr lang="de-DE" sz="1200" b="1" dirty="0"/>
            </a:lvl3pPr>
            <a:lvl4pPr marL="0" indent="0" algn="r">
              <a:lnSpc>
                <a:spcPts val="1920"/>
              </a:lnSpc>
              <a:spcBef>
                <a:spcPts val="0"/>
              </a:spcBef>
              <a:spcAft>
                <a:spcPts val="0"/>
              </a:spcAft>
              <a:buFont typeface="Arial" panose="020B0604020202020204" pitchFamily="34" charset="0"/>
              <a:buNone/>
              <a:defRPr lang="de-DE" sz="1200" b="1" dirty="0"/>
            </a:lvl4pPr>
            <a:lvl5pPr marL="0" indent="0" algn="r">
              <a:lnSpc>
                <a:spcPts val="1920"/>
              </a:lnSpc>
              <a:spcBef>
                <a:spcPts val="0"/>
              </a:spcBef>
              <a:spcAft>
                <a:spcPts val="0"/>
              </a:spcAft>
              <a:buFont typeface="Arial" panose="020B0604020202020204" pitchFamily="34" charset="0"/>
              <a:buNone/>
              <a:defRPr lang="de-DE" sz="1200" b="1" dirty="0"/>
            </a:lvl5pPr>
            <a:lvl6pPr marL="0" indent="0" algn="r">
              <a:lnSpc>
                <a:spcPts val="1920"/>
              </a:lnSpc>
              <a:spcBef>
                <a:spcPts val="0"/>
              </a:spcBef>
              <a:spcAft>
                <a:spcPts val="0"/>
              </a:spcAft>
              <a:buFont typeface="Arial" panose="020B0604020202020204" pitchFamily="34" charset="0"/>
              <a:buNone/>
              <a:defRPr lang="de-DE" sz="1200" b="1" dirty="0"/>
            </a:lvl6pPr>
            <a:lvl7pPr marL="0" indent="0" algn="r">
              <a:lnSpc>
                <a:spcPts val="1920"/>
              </a:lnSpc>
              <a:spcBef>
                <a:spcPts val="0"/>
              </a:spcBef>
              <a:spcAft>
                <a:spcPts val="0"/>
              </a:spcAft>
              <a:buFont typeface="Arial" panose="020B0604020202020204" pitchFamily="34" charset="0"/>
              <a:buNone/>
              <a:defRPr lang="de-DE" sz="1200" b="1" dirty="0"/>
            </a:lvl7pPr>
            <a:lvl8pPr marL="0" indent="0" algn="r">
              <a:lnSpc>
                <a:spcPts val="1920"/>
              </a:lnSpc>
              <a:spcBef>
                <a:spcPts val="0"/>
              </a:spcBef>
              <a:spcAft>
                <a:spcPts val="0"/>
              </a:spcAft>
              <a:buFont typeface="Arial" panose="020B0604020202020204" pitchFamily="34" charset="0"/>
              <a:buNone/>
              <a:defRPr lang="de-DE" sz="1200" b="1" dirty="0"/>
            </a:lvl8pPr>
            <a:lvl9pPr marL="0" indent="0" algn="r">
              <a:lnSpc>
                <a:spcPts val="1920"/>
              </a:lnSpc>
              <a:spcBef>
                <a:spcPts val="0"/>
              </a:spcBef>
              <a:spcAft>
                <a:spcPts val="0"/>
              </a:spcAft>
              <a:buFont typeface="Arial" panose="020B0604020202020204" pitchFamily="34" charset="0"/>
              <a:buNone/>
              <a:defRPr lang="de-DE" sz="1200" b="1" dirty="0"/>
            </a:lvl9pPr>
          </a:lstStyle>
          <a:p>
            <a:pPr lvl="0"/>
            <a:r>
              <a:rPr lang="de-DE" dirty="0"/>
              <a:t>Telefon</a:t>
            </a:r>
          </a:p>
        </p:txBody>
      </p:sp>
      <p:sp>
        <p:nvSpPr>
          <p:cNvPr id="16" name="Struktureinheit">
            <a:extLst>
              <a:ext uri="{FF2B5EF4-FFF2-40B4-BE49-F238E27FC236}">
                <a16:creationId xmlns:a16="http://schemas.microsoft.com/office/drawing/2014/main" id="{E3AE326B-957C-2F1C-C342-725AF60682FB}"/>
              </a:ext>
            </a:extLst>
          </p:cNvPr>
          <p:cNvSpPr>
            <a:spLocks noGrp="1"/>
          </p:cNvSpPr>
          <p:nvPr>
            <p:ph type="body" orient="vert" idx="18" hasCustomPrompt="1"/>
          </p:nvPr>
        </p:nvSpPr>
        <p:spPr>
          <a:xfrm>
            <a:off x="3416300" y="3555999"/>
            <a:ext cx="6335536" cy="275368"/>
          </a:xfrm>
          <a:prstGeom prst="rect">
            <a:avLst/>
          </a:prstGeom>
        </p:spPr>
        <p:txBody>
          <a:bodyPr vert="horz" numCol="1"/>
          <a:lstStyle>
            <a:lvl1pPr marL="0" indent="0" algn="l">
              <a:lnSpc>
                <a:spcPts val="1920"/>
              </a:lnSpc>
              <a:spcBef>
                <a:spcPts val="0"/>
              </a:spcBef>
              <a:spcAft>
                <a:spcPts val="0"/>
              </a:spcAft>
              <a:buFont typeface="Arial" panose="020B0604020202020204" pitchFamily="34" charset="0"/>
              <a:buNone/>
              <a:defRPr sz="1600" b="0"/>
            </a:lvl1pPr>
            <a:lvl2pPr marL="0" indent="0" algn="l">
              <a:lnSpc>
                <a:spcPts val="1920"/>
              </a:lnSpc>
              <a:spcBef>
                <a:spcPts val="0"/>
              </a:spcBef>
              <a:spcAft>
                <a:spcPts val="0"/>
              </a:spcAft>
              <a:buFont typeface="Arial" panose="020B0604020202020204" pitchFamily="34" charset="0"/>
              <a:buNone/>
              <a:defRPr sz="1600" b="0"/>
            </a:lvl2pPr>
            <a:lvl3pPr marL="0" indent="0" algn="l">
              <a:lnSpc>
                <a:spcPts val="1920"/>
              </a:lnSpc>
              <a:spcBef>
                <a:spcPts val="0"/>
              </a:spcBef>
              <a:spcAft>
                <a:spcPts val="0"/>
              </a:spcAft>
              <a:buFont typeface="Arial" panose="020B0604020202020204" pitchFamily="34" charset="0"/>
              <a:buNone/>
              <a:defRPr sz="1600" b="0"/>
            </a:lvl3pPr>
            <a:lvl4pPr marL="0" indent="0" algn="l">
              <a:lnSpc>
                <a:spcPts val="1920"/>
              </a:lnSpc>
              <a:spcBef>
                <a:spcPts val="0"/>
              </a:spcBef>
              <a:spcAft>
                <a:spcPts val="0"/>
              </a:spcAft>
              <a:buFont typeface="Arial" panose="020B0604020202020204" pitchFamily="34" charset="0"/>
              <a:buNone/>
              <a:defRPr sz="1600" b="0"/>
            </a:lvl4pPr>
            <a:lvl5pPr marL="0" indent="0" algn="l">
              <a:lnSpc>
                <a:spcPts val="1920"/>
              </a:lnSpc>
              <a:spcBef>
                <a:spcPts val="0"/>
              </a:spcBef>
              <a:spcAft>
                <a:spcPts val="0"/>
              </a:spcAft>
              <a:buFont typeface="Arial" panose="020B0604020202020204" pitchFamily="34" charset="0"/>
              <a:buNone/>
              <a:defRPr sz="1600" b="0"/>
            </a:lvl5pPr>
            <a:lvl6pPr marL="0" indent="0" algn="l">
              <a:lnSpc>
                <a:spcPts val="1920"/>
              </a:lnSpc>
              <a:spcBef>
                <a:spcPts val="0"/>
              </a:spcBef>
              <a:spcAft>
                <a:spcPts val="0"/>
              </a:spcAft>
              <a:buFont typeface="Arial" panose="020B0604020202020204" pitchFamily="34" charset="0"/>
              <a:buNone/>
              <a:defRPr sz="1600" b="0"/>
            </a:lvl6pPr>
            <a:lvl7pPr marL="0" indent="0" algn="l">
              <a:lnSpc>
                <a:spcPts val="1920"/>
              </a:lnSpc>
              <a:spcBef>
                <a:spcPts val="0"/>
              </a:spcBef>
              <a:spcAft>
                <a:spcPts val="0"/>
              </a:spcAft>
              <a:buFont typeface="Arial" panose="020B0604020202020204" pitchFamily="34" charset="0"/>
              <a:buNone/>
              <a:defRPr sz="1600" b="0"/>
            </a:lvl7pPr>
            <a:lvl8pPr marL="0" indent="0" algn="l">
              <a:lnSpc>
                <a:spcPts val="1920"/>
              </a:lnSpc>
              <a:spcBef>
                <a:spcPts val="0"/>
              </a:spcBef>
              <a:spcAft>
                <a:spcPts val="0"/>
              </a:spcAft>
              <a:buFont typeface="Arial" panose="020B0604020202020204" pitchFamily="34" charset="0"/>
              <a:buNone/>
              <a:defRPr sz="1600" b="0"/>
            </a:lvl8pPr>
            <a:lvl9pPr marL="0" indent="0" algn="l">
              <a:lnSpc>
                <a:spcPts val="1920"/>
              </a:lnSpc>
              <a:spcBef>
                <a:spcPts val="0"/>
              </a:spcBef>
              <a:spcAft>
                <a:spcPts val="0"/>
              </a:spcAft>
              <a:buFont typeface="Arial" panose="020B0604020202020204" pitchFamily="34" charset="0"/>
              <a:buNone/>
              <a:defRPr sz="1600" b="0"/>
            </a:lvl9pPr>
          </a:lstStyle>
          <a:p>
            <a:r>
              <a:rPr lang="de-DE" dirty="0"/>
              <a:t>Struktureinheit</a:t>
            </a:r>
          </a:p>
        </p:txBody>
      </p:sp>
      <p:sp>
        <p:nvSpPr>
          <p:cNvPr id="17" name="Funktionsbeschreibung">
            <a:extLst>
              <a:ext uri="{FF2B5EF4-FFF2-40B4-BE49-F238E27FC236}">
                <a16:creationId xmlns:a16="http://schemas.microsoft.com/office/drawing/2014/main" id="{96F5FADB-DED8-6FFE-0A84-FC8792F3048C}"/>
              </a:ext>
            </a:extLst>
          </p:cNvPr>
          <p:cNvSpPr>
            <a:spLocks noGrp="1"/>
          </p:cNvSpPr>
          <p:nvPr>
            <p:ph type="body" orient="vert" idx="19" hasCustomPrompt="1"/>
          </p:nvPr>
        </p:nvSpPr>
        <p:spPr>
          <a:xfrm>
            <a:off x="3416300" y="2862484"/>
            <a:ext cx="6335536" cy="504000"/>
          </a:xfrm>
          <a:prstGeom prst="rect">
            <a:avLst/>
          </a:prstGeom>
        </p:spPr>
        <p:txBody>
          <a:bodyPr vert="horz" numCol="1"/>
          <a:lstStyle>
            <a:lvl1pPr marL="0" indent="0" algn="l">
              <a:lnSpc>
                <a:spcPts val="1920"/>
              </a:lnSpc>
              <a:spcBef>
                <a:spcPts val="0"/>
              </a:spcBef>
              <a:spcAft>
                <a:spcPts val="0"/>
              </a:spcAft>
              <a:buFont typeface="Arial" panose="020B0604020202020204" pitchFamily="34" charset="0"/>
              <a:buNone/>
              <a:defRPr sz="1600" b="0"/>
            </a:lvl1pPr>
            <a:lvl2pPr marL="0" indent="0" algn="l">
              <a:lnSpc>
                <a:spcPts val="1920"/>
              </a:lnSpc>
              <a:spcBef>
                <a:spcPts val="0"/>
              </a:spcBef>
              <a:spcAft>
                <a:spcPts val="0"/>
              </a:spcAft>
              <a:buFont typeface="Arial" panose="020B0604020202020204" pitchFamily="34" charset="0"/>
              <a:buNone/>
              <a:defRPr sz="1600" b="0"/>
            </a:lvl2pPr>
            <a:lvl3pPr marL="0" indent="0" algn="l">
              <a:lnSpc>
                <a:spcPts val="1920"/>
              </a:lnSpc>
              <a:spcBef>
                <a:spcPts val="0"/>
              </a:spcBef>
              <a:spcAft>
                <a:spcPts val="0"/>
              </a:spcAft>
              <a:buFont typeface="Arial" panose="020B0604020202020204" pitchFamily="34" charset="0"/>
              <a:buNone/>
              <a:defRPr sz="1600" b="0"/>
            </a:lvl3pPr>
            <a:lvl4pPr marL="0" indent="0" algn="l">
              <a:lnSpc>
                <a:spcPts val="1920"/>
              </a:lnSpc>
              <a:spcBef>
                <a:spcPts val="0"/>
              </a:spcBef>
              <a:spcAft>
                <a:spcPts val="0"/>
              </a:spcAft>
              <a:buFont typeface="Arial" panose="020B0604020202020204" pitchFamily="34" charset="0"/>
              <a:buNone/>
              <a:defRPr sz="1600" b="0"/>
            </a:lvl4pPr>
            <a:lvl5pPr marL="0" indent="0" algn="l">
              <a:lnSpc>
                <a:spcPts val="1920"/>
              </a:lnSpc>
              <a:spcBef>
                <a:spcPts val="0"/>
              </a:spcBef>
              <a:spcAft>
                <a:spcPts val="0"/>
              </a:spcAft>
              <a:buFont typeface="Arial" panose="020B0604020202020204" pitchFamily="34" charset="0"/>
              <a:buNone/>
              <a:defRPr sz="1600" b="0"/>
            </a:lvl5pPr>
            <a:lvl6pPr marL="0" indent="0" algn="l">
              <a:lnSpc>
                <a:spcPts val="1920"/>
              </a:lnSpc>
              <a:spcBef>
                <a:spcPts val="0"/>
              </a:spcBef>
              <a:spcAft>
                <a:spcPts val="0"/>
              </a:spcAft>
              <a:buFont typeface="Arial" panose="020B0604020202020204" pitchFamily="34" charset="0"/>
              <a:buNone/>
              <a:defRPr sz="1600" b="0"/>
            </a:lvl6pPr>
            <a:lvl7pPr marL="0" indent="0" algn="l">
              <a:lnSpc>
                <a:spcPts val="1920"/>
              </a:lnSpc>
              <a:spcBef>
                <a:spcPts val="0"/>
              </a:spcBef>
              <a:spcAft>
                <a:spcPts val="0"/>
              </a:spcAft>
              <a:buFont typeface="Arial" panose="020B0604020202020204" pitchFamily="34" charset="0"/>
              <a:buNone/>
              <a:defRPr sz="1600" b="0"/>
            </a:lvl7pPr>
            <a:lvl8pPr marL="0" indent="0" algn="l">
              <a:lnSpc>
                <a:spcPts val="1920"/>
              </a:lnSpc>
              <a:spcBef>
                <a:spcPts val="0"/>
              </a:spcBef>
              <a:spcAft>
                <a:spcPts val="0"/>
              </a:spcAft>
              <a:buFont typeface="Arial" panose="020B0604020202020204" pitchFamily="34" charset="0"/>
              <a:buNone/>
              <a:defRPr sz="1600" b="0"/>
            </a:lvl8pPr>
            <a:lvl9pPr marL="0" indent="0" algn="l">
              <a:lnSpc>
                <a:spcPts val="1920"/>
              </a:lnSpc>
              <a:spcBef>
                <a:spcPts val="0"/>
              </a:spcBef>
              <a:spcAft>
                <a:spcPts val="0"/>
              </a:spcAft>
              <a:buFont typeface="Arial" panose="020B0604020202020204" pitchFamily="34" charset="0"/>
              <a:buNone/>
              <a:defRPr sz="1600" b="0"/>
            </a:lvl9pPr>
          </a:lstStyle>
          <a:p>
            <a:r>
              <a:rPr lang="de-DE" dirty="0"/>
              <a:t>Funktion / Position</a:t>
            </a:r>
            <a:br>
              <a:rPr lang="de-DE" dirty="0"/>
            </a:br>
            <a:r>
              <a:rPr lang="de-DE" dirty="0"/>
              <a:t>in max. 2 Zeilen</a:t>
            </a:r>
          </a:p>
        </p:txBody>
      </p:sp>
      <p:sp>
        <p:nvSpPr>
          <p:cNvPr id="2" name="Vorname Nachname">
            <a:extLst>
              <a:ext uri="{FF2B5EF4-FFF2-40B4-BE49-F238E27FC236}">
                <a16:creationId xmlns:a16="http://schemas.microsoft.com/office/drawing/2014/main" id="{50AE6AE6-8076-8D9A-D6A3-94B9036FCC47}"/>
              </a:ext>
            </a:extLst>
          </p:cNvPr>
          <p:cNvSpPr>
            <a:spLocks noGrp="1"/>
          </p:cNvSpPr>
          <p:nvPr>
            <p:ph type="title" hasCustomPrompt="1"/>
          </p:nvPr>
        </p:nvSpPr>
        <p:spPr>
          <a:xfrm>
            <a:off x="3416300" y="2560106"/>
            <a:ext cx="6335536" cy="301521"/>
          </a:xfrm>
        </p:spPr>
        <p:txBody>
          <a:bodyPr lIns="0" bIns="0" anchor="t" anchorCtr="0"/>
          <a:lstStyle>
            <a:lvl1pPr>
              <a:lnSpc>
                <a:spcPts val="2250"/>
              </a:lnSpc>
              <a:defRPr sz="2000"/>
            </a:lvl1pPr>
          </a:lstStyle>
          <a:p>
            <a:r>
              <a:rPr lang="de-DE" dirty="0"/>
              <a:t>Vorname Nachname</a:t>
            </a:r>
          </a:p>
        </p:txBody>
      </p:sp>
      <p:sp>
        <p:nvSpPr>
          <p:cNvPr id="18" name="Akademischer Titel">
            <a:extLst>
              <a:ext uri="{FF2B5EF4-FFF2-40B4-BE49-F238E27FC236}">
                <a16:creationId xmlns:a16="http://schemas.microsoft.com/office/drawing/2014/main" id="{6B3B7B8C-0EA0-FC57-F7A3-D71720E3C615}"/>
              </a:ext>
            </a:extLst>
          </p:cNvPr>
          <p:cNvSpPr>
            <a:spLocks noGrp="1"/>
          </p:cNvSpPr>
          <p:nvPr>
            <p:ph type="body" orient="vert" idx="20" hasCustomPrompt="1"/>
          </p:nvPr>
        </p:nvSpPr>
        <p:spPr>
          <a:xfrm>
            <a:off x="3416300" y="2284738"/>
            <a:ext cx="6335536" cy="275368"/>
          </a:xfrm>
          <a:prstGeom prst="rect">
            <a:avLst/>
          </a:prstGeom>
        </p:spPr>
        <p:txBody>
          <a:bodyPr vert="horz" numCol="1"/>
          <a:lstStyle>
            <a:lvl1pPr marL="0" indent="0" algn="l">
              <a:lnSpc>
                <a:spcPts val="1920"/>
              </a:lnSpc>
              <a:spcBef>
                <a:spcPts val="0"/>
              </a:spcBef>
              <a:spcAft>
                <a:spcPts val="0"/>
              </a:spcAft>
              <a:buFont typeface="Arial" panose="020B0604020202020204" pitchFamily="34" charset="0"/>
              <a:buNone/>
              <a:defRPr sz="1600" b="0"/>
            </a:lvl1pPr>
            <a:lvl2pPr marL="0" indent="0" algn="l">
              <a:lnSpc>
                <a:spcPts val="1920"/>
              </a:lnSpc>
              <a:spcBef>
                <a:spcPts val="0"/>
              </a:spcBef>
              <a:spcAft>
                <a:spcPts val="0"/>
              </a:spcAft>
              <a:buFont typeface="Arial" panose="020B0604020202020204" pitchFamily="34" charset="0"/>
              <a:buNone/>
              <a:defRPr sz="1600" b="0"/>
            </a:lvl2pPr>
            <a:lvl3pPr marL="0" indent="0" algn="l">
              <a:lnSpc>
                <a:spcPts val="1920"/>
              </a:lnSpc>
              <a:spcBef>
                <a:spcPts val="0"/>
              </a:spcBef>
              <a:spcAft>
                <a:spcPts val="0"/>
              </a:spcAft>
              <a:buFont typeface="Arial" panose="020B0604020202020204" pitchFamily="34" charset="0"/>
              <a:buNone/>
              <a:defRPr sz="1600" b="0"/>
            </a:lvl3pPr>
            <a:lvl4pPr marL="0" indent="0" algn="l">
              <a:lnSpc>
                <a:spcPts val="1920"/>
              </a:lnSpc>
              <a:spcBef>
                <a:spcPts val="0"/>
              </a:spcBef>
              <a:spcAft>
                <a:spcPts val="0"/>
              </a:spcAft>
              <a:buFont typeface="Arial" panose="020B0604020202020204" pitchFamily="34" charset="0"/>
              <a:buNone/>
              <a:defRPr sz="1600" b="0"/>
            </a:lvl4pPr>
            <a:lvl5pPr marL="0" indent="0" algn="l">
              <a:lnSpc>
                <a:spcPts val="1920"/>
              </a:lnSpc>
              <a:spcBef>
                <a:spcPts val="0"/>
              </a:spcBef>
              <a:spcAft>
                <a:spcPts val="0"/>
              </a:spcAft>
              <a:buFont typeface="Arial" panose="020B0604020202020204" pitchFamily="34" charset="0"/>
              <a:buNone/>
              <a:defRPr sz="1600" b="0"/>
            </a:lvl5pPr>
            <a:lvl6pPr marL="0" indent="0" algn="l">
              <a:lnSpc>
                <a:spcPts val="1920"/>
              </a:lnSpc>
              <a:spcBef>
                <a:spcPts val="0"/>
              </a:spcBef>
              <a:spcAft>
                <a:spcPts val="0"/>
              </a:spcAft>
              <a:buFont typeface="Arial" panose="020B0604020202020204" pitchFamily="34" charset="0"/>
              <a:buNone/>
              <a:defRPr sz="1600" b="0"/>
            </a:lvl6pPr>
            <a:lvl7pPr marL="0" indent="0" algn="l">
              <a:lnSpc>
                <a:spcPts val="1920"/>
              </a:lnSpc>
              <a:spcBef>
                <a:spcPts val="0"/>
              </a:spcBef>
              <a:spcAft>
                <a:spcPts val="0"/>
              </a:spcAft>
              <a:buFont typeface="Arial" panose="020B0604020202020204" pitchFamily="34" charset="0"/>
              <a:buNone/>
              <a:defRPr sz="1600" b="0"/>
            </a:lvl7pPr>
            <a:lvl8pPr marL="0" indent="0" algn="l">
              <a:lnSpc>
                <a:spcPts val="1920"/>
              </a:lnSpc>
              <a:spcBef>
                <a:spcPts val="0"/>
              </a:spcBef>
              <a:spcAft>
                <a:spcPts val="0"/>
              </a:spcAft>
              <a:buFont typeface="Arial" panose="020B0604020202020204" pitchFamily="34" charset="0"/>
              <a:buNone/>
              <a:defRPr sz="1600" b="0"/>
            </a:lvl8pPr>
            <a:lvl9pPr marL="0" indent="0" algn="l">
              <a:lnSpc>
                <a:spcPts val="1920"/>
              </a:lnSpc>
              <a:spcBef>
                <a:spcPts val="0"/>
              </a:spcBef>
              <a:spcAft>
                <a:spcPts val="0"/>
              </a:spcAft>
              <a:buFont typeface="Arial" panose="020B0604020202020204" pitchFamily="34" charset="0"/>
              <a:buNone/>
              <a:defRPr sz="1600" b="0"/>
            </a:lvl9pPr>
          </a:lstStyle>
          <a:p>
            <a:r>
              <a:rPr lang="de-DE" dirty="0"/>
              <a:t>Akademischer Titel</a:t>
            </a:r>
          </a:p>
        </p:txBody>
      </p:sp>
      <p:sp>
        <p:nvSpPr>
          <p:cNvPr id="11" name="Bild">
            <a:extLst>
              <a:ext uri="{FF2B5EF4-FFF2-40B4-BE49-F238E27FC236}">
                <a16:creationId xmlns:a16="http://schemas.microsoft.com/office/drawing/2014/main" id="{AF61F978-749E-406F-66E3-0FA6F20B2E73}"/>
              </a:ext>
            </a:extLst>
          </p:cNvPr>
          <p:cNvSpPr>
            <a:spLocks noGrp="1"/>
          </p:cNvSpPr>
          <p:nvPr>
            <p:ph type="pic" sz="quarter" idx="13" hasCustomPrompt="1"/>
          </p:nvPr>
        </p:nvSpPr>
        <p:spPr>
          <a:xfrm>
            <a:off x="2352675" y="2248311"/>
            <a:ext cx="914400" cy="1142640"/>
          </a:xfrm>
          <a:solidFill>
            <a:schemeClr val="bg1">
              <a:lumMod val="95000"/>
            </a:schemeClr>
          </a:solidFill>
        </p:spPr>
        <p:txBody>
          <a:bodyPr anchor="ctr" anchorCtr="0"/>
          <a:lstStyle>
            <a:lvl1pPr algn="ctr">
              <a:defRPr sz="1400"/>
            </a:lvl1pPr>
          </a:lstStyle>
          <a:p>
            <a:r>
              <a:rPr lang="de-DE" dirty="0"/>
              <a:t>optional Bild einfügen</a:t>
            </a:r>
          </a:p>
        </p:txBody>
      </p:sp>
      <p:sp>
        <p:nvSpPr>
          <p:cNvPr id="130" name="Foliennummer">
            <a:extLst>
              <a:ext uri="{FF2B5EF4-FFF2-40B4-BE49-F238E27FC236}">
                <a16:creationId xmlns:a16="http://schemas.microsoft.com/office/drawing/2014/main" id="{037078A6-054D-44D5-BB5B-2561EB932973}"/>
              </a:ext>
            </a:extLst>
          </p:cNvPr>
          <p:cNvSpPr>
            <a:spLocks noGrp="1"/>
          </p:cNvSpPr>
          <p:nvPr>
            <p:ph type="sldNum" sz="quarter" idx="12"/>
          </p:nvPr>
        </p:nvSpPr>
        <p:spPr>
          <a:xfrm>
            <a:off x="11089560" y="7200000"/>
            <a:ext cx="504000" cy="185738"/>
          </a:xfrm>
          <a:solidFill>
            <a:srgbClr val="E6E6E6"/>
          </a:solidFill>
        </p:spPr>
        <p:txBody>
          <a:bodyPr/>
          <a:lstStyle>
            <a:lvl1pPr>
              <a:defRPr>
                <a:solidFill>
                  <a:srgbClr val="E6E6E6"/>
                </a:solidFill>
              </a:defRPr>
            </a:lvl1pPr>
          </a:lstStyle>
          <a:p>
            <a:fld id="{E6AA5693-5562-46BF-BAF4-16238AB6C896}" type="slidenum">
              <a:rPr lang="de-DE" smtClean="0"/>
              <a:pPr/>
              <a:t>‹Nr.›</a:t>
            </a:fld>
            <a:endParaRPr lang="de-DE"/>
          </a:p>
        </p:txBody>
      </p:sp>
      <p:sp>
        <p:nvSpPr>
          <p:cNvPr id="131" name="Fußzeile">
            <a:extLst>
              <a:ext uri="{FF2B5EF4-FFF2-40B4-BE49-F238E27FC236}">
                <a16:creationId xmlns:a16="http://schemas.microsoft.com/office/drawing/2014/main" id="{09EF8968-C7DA-408C-9AF0-ABFA88E73D22}"/>
              </a:ext>
            </a:extLst>
          </p:cNvPr>
          <p:cNvSpPr>
            <a:spLocks noGrp="1"/>
          </p:cNvSpPr>
          <p:nvPr>
            <p:ph type="ftr" sz="quarter" idx="11"/>
          </p:nvPr>
        </p:nvSpPr>
        <p:spPr>
          <a:xfrm>
            <a:off x="421200" y="7200000"/>
            <a:ext cx="25400" cy="185738"/>
          </a:xfrm>
          <a:solidFill>
            <a:srgbClr val="E6E6E6"/>
          </a:solidFill>
        </p:spPr>
        <p:txBody>
          <a:bodyPr/>
          <a:lstStyle>
            <a:lvl1pPr>
              <a:defRPr>
                <a:solidFill>
                  <a:srgbClr val="E6E6E6"/>
                </a:solidFill>
              </a:defRPr>
            </a:lvl1pPr>
          </a:lstStyle>
          <a:p>
            <a:r>
              <a:rPr lang="de-DE"/>
              <a:t>Stabsstelle Bildungsinnovationen und Hochschuldidaktik</a:t>
            </a:r>
          </a:p>
        </p:txBody>
      </p:sp>
    </p:spTree>
    <p:extLst>
      <p:ext uri="{BB962C8B-B14F-4D97-AF65-F5344CB8AC3E}">
        <p14:creationId xmlns:p14="http://schemas.microsoft.com/office/powerpoint/2010/main" val="1037549803"/>
      </p:ext>
    </p:extLst>
  </p:cSld>
  <p:clrMapOvr>
    <a:masterClrMapping/>
  </p:clrMapOvr>
  <p:extLst>
    <p:ext uri="{DCECCB84-F9BA-43D5-87BE-67443E8EF086}">
      <p15:sldGuideLst xmlns:p15="http://schemas.microsoft.com/office/powerpoint/2012/main">
        <p15:guide id="6" pos="2152" userDrawn="1">
          <p15:clr>
            <a:srgbClr val="000000"/>
          </p15:clr>
        </p15:guide>
        <p15:guide id="7" pos="2058" userDrawn="1">
          <p15:clr>
            <a:srgbClr val="00000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chlussfolie">
    <p:spTree>
      <p:nvGrpSpPr>
        <p:cNvPr id="1" name=""/>
        <p:cNvGrpSpPr/>
        <p:nvPr/>
      </p:nvGrpSpPr>
      <p:grpSpPr>
        <a:xfrm>
          <a:off x="0" y="0"/>
          <a:ext cx="0" cy="0"/>
          <a:chOff x="0" y="0"/>
          <a:chExt cx="0" cy="0"/>
        </a:xfrm>
      </p:grpSpPr>
      <p:grpSp>
        <p:nvGrpSpPr>
          <p:cNvPr id="18" name="Regieanweisungen">
            <a:extLst>
              <a:ext uri="{FF2B5EF4-FFF2-40B4-BE49-F238E27FC236}">
                <a16:creationId xmlns:a16="http://schemas.microsoft.com/office/drawing/2014/main" id="{7659C76E-9ABD-BEFC-C36A-D70BB5FEF329}"/>
              </a:ext>
            </a:extLst>
          </p:cNvPr>
          <p:cNvGrpSpPr/>
          <p:nvPr userDrawn="1"/>
        </p:nvGrpSpPr>
        <p:grpSpPr>
          <a:xfrm>
            <a:off x="421200" y="-360000"/>
            <a:ext cx="13834800" cy="1584000"/>
            <a:chOff x="421200" y="-360000"/>
            <a:chExt cx="13834800" cy="1584000"/>
          </a:xfrm>
          <a:solidFill>
            <a:srgbClr val="E9ECF0"/>
          </a:solidFill>
        </p:grpSpPr>
        <p:sp>
          <p:nvSpPr>
            <p:cNvPr id="19" name="Zurücksetzen">
              <a:extLst>
                <a:ext uri="{FF2B5EF4-FFF2-40B4-BE49-F238E27FC236}">
                  <a16:creationId xmlns:a16="http://schemas.microsoft.com/office/drawing/2014/main" id="{2C1BF88C-DDBA-CB07-7916-B58C4FD04154}"/>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20" name="Layoutwechsel">
              <a:extLst>
                <a:ext uri="{FF2B5EF4-FFF2-40B4-BE49-F238E27FC236}">
                  <a16:creationId xmlns:a16="http://schemas.microsoft.com/office/drawing/2014/main" id="{271872C3-2702-8833-8C7A-4867BF53DAAE}"/>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21" name="Hilfslinien">
              <a:extLst>
                <a:ext uri="{FF2B5EF4-FFF2-40B4-BE49-F238E27FC236}">
                  <a16:creationId xmlns:a16="http://schemas.microsoft.com/office/drawing/2014/main" id="{C45A4E8D-3823-1749-E4F4-34568E649A54}"/>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22" name="Hilfslinien">
              <a:extLst>
                <a:ext uri="{FF2B5EF4-FFF2-40B4-BE49-F238E27FC236}">
                  <a16:creationId xmlns:a16="http://schemas.microsoft.com/office/drawing/2014/main" id="{0B78AEA6-889D-9AD4-FFEA-A822AD57ADB2}"/>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a:t>
              </a:r>
              <a:r>
                <a:rPr kumimoji="0" lang="de-DE" sz="1000" b="1" i="0" u="none" strike="noStrike" kern="1200" cap="none" spc="0" normalizeH="0" baseline="0" noProof="0" dirty="0">
                  <a:ln>
                    <a:noFill/>
                  </a:ln>
                  <a:solidFill>
                    <a:schemeClr val="tx1"/>
                  </a:solidFill>
                  <a:effectLst/>
                  <a:uLnTx/>
                  <a:uFillTx/>
                  <a:latin typeface="+mn-lt"/>
                  <a:ea typeface="+mn-ea"/>
                  <a:cs typeface="+mn-cs"/>
                </a:rPr>
                <a:t> 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grpSp>
      <p:grpSp>
        <p:nvGrpSpPr>
          <p:cNvPr id="23" name="Grafik">
            <a:extLst>
              <a:ext uri="{FF2B5EF4-FFF2-40B4-BE49-F238E27FC236}">
                <a16:creationId xmlns:a16="http://schemas.microsoft.com/office/drawing/2014/main" id="{4DBD9626-76B8-7502-B68C-8E5B3E4C0FE8}"/>
              </a:ext>
            </a:extLst>
          </p:cNvPr>
          <p:cNvGrpSpPr>
            <a:grpSpLocks noGrp="1" noUngrp="1" noRot="1" noChangeAspect="1" noMove="1" noResize="1"/>
          </p:cNvGrpSpPr>
          <p:nvPr userDrawn="1"/>
        </p:nvGrpSpPr>
        <p:grpSpPr bwMode="auto">
          <a:xfrm>
            <a:off x="9383713" y="315913"/>
            <a:ext cx="2808287" cy="6542087"/>
            <a:chOff x="5911" y="199"/>
            <a:chExt cx="1769" cy="4121"/>
          </a:xfrm>
        </p:grpSpPr>
        <p:sp>
          <p:nvSpPr>
            <p:cNvPr id="25" name="Freeform 5">
              <a:extLst>
                <a:ext uri="{FF2B5EF4-FFF2-40B4-BE49-F238E27FC236}">
                  <a16:creationId xmlns:a16="http://schemas.microsoft.com/office/drawing/2014/main" id="{47DCD8D2-8C68-A0DE-669D-FD80EAE26C32}"/>
                </a:ext>
              </a:extLst>
            </p:cNvPr>
            <p:cNvSpPr>
              <a:spLocks noGrp="1" noRot="1" noMove="1" noResize="1" noEditPoints="1" noAdjustHandles="1" noChangeArrowheads="1" noChangeShapeType="1"/>
            </p:cNvSpPr>
            <p:nvPr userDrawn="1"/>
          </p:nvSpPr>
          <p:spPr bwMode="auto">
            <a:xfrm>
              <a:off x="6543" y="297"/>
              <a:ext cx="126" cy="196"/>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 name="Freeform 6">
              <a:extLst>
                <a:ext uri="{FF2B5EF4-FFF2-40B4-BE49-F238E27FC236}">
                  <a16:creationId xmlns:a16="http://schemas.microsoft.com/office/drawing/2014/main" id="{813FE23E-2860-F89D-A6E2-05E80A0A2C39}"/>
                </a:ext>
              </a:extLst>
            </p:cNvPr>
            <p:cNvSpPr>
              <a:spLocks noGrp="1" noRot="1" noMove="1" noResize="1" noEditPoints="1" noAdjustHandles="1" noChangeArrowheads="1" noChangeShapeType="1"/>
            </p:cNvSpPr>
            <p:nvPr userDrawn="1"/>
          </p:nvSpPr>
          <p:spPr bwMode="auto">
            <a:xfrm>
              <a:off x="6922" y="297"/>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7" name="Freeform 7">
              <a:extLst>
                <a:ext uri="{FF2B5EF4-FFF2-40B4-BE49-F238E27FC236}">
                  <a16:creationId xmlns:a16="http://schemas.microsoft.com/office/drawing/2014/main" id="{5A538D17-4296-EE02-07BE-AAC76F5ABDAC}"/>
                </a:ext>
              </a:extLst>
            </p:cNvPr>
            <p:cNvSpPr>
              <a:spLocks noGrp="1" noRot="1" noMove="1" noResize="1" noEditPoints="1" noAdjustHandles="1" noChangeArrowheads="1" noChangeShapeType="1"/>
            </p:cNvSpPr>
            <p:nvPr userDrawn="1"/>
          </p:nvSpPr>
          <p:spPr bwMode="auto">
            <a:xfrm>
              <a:off x="6922" y="395"/>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8" name="Freeform 8">
              <a:extLst>
                <a:ext uri="{FF2B5EF4-FFF2-40B4-BE49-F238E27FC236}">
                  <a16:creationId xmlns:a16="http://schemas.microsoft.com/office/drawing/2014/main" id="{58CCBBDD-8C61-6B42-1763-AFE4EC712064}"/>
                </a:ext>
              </a:extLst>
            </p:cNvPr>
            <p:cNvSpPr>
              <a:spLocks noGrp="1" noRot="1" noMove="1" noResize="1" noEditPoints="1" noAdjustHandles="1" noChangeArrowheads="1" noChangeShapeType="1"/>
            </p:cNvSpPr>
            <p:nvPr userDrawn="1"/>
          </p:nvSpPr>
          <p:spPr bwMode="auto">
            <a:xfrm>
              <a:off x="7048" y="493"/>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9" name="Freeform 9">
              <a:extLst>
                <a:ext uri="{FF2B5EF4-FFF2-40B4-BE49-F238E27FC236}">
                  <a16:creationId xmlns:a16="http://schemas.microsoft.com/office/drawing/2014/main" id="{CEAEA048-43E1-5A4E-F7BB-F9ECBC08D88B}"/>
                </a:ext>
              </a:extLst>
            </p:cNvPr>
            <p:cNvSpPr>
              <a:spLocks noGrp="1" noRot="1" noMove="1" noResize="1" noEditPoints="1" noAdjustHandles="1" noChangeArrowheads="1" noChangeShapeType="1"/>
            </p:cNvSpPr>
            <p:nvPr userDrawn="1"/>
          </p:nvSpPr>
          <p:spPr bwMode="auto">
            <a:xfrm>
              <a:off x="7301" y="199"/>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0" name="Freeform 10">
              <a:extLst>
                <a:ext uri="{FF2B5EF4-FFF2-40B4-BE49-F238E27FC236}">
                  <a16:creationId xmlns:a16="http://schemas.microsoft.com/office/drawing/2014/main" id="{33CE85B6-0802-8F7A-E073-B6C5C1DF5B34}"/>
                </a:ext>
              </a:extLst>
            </p:cNvPr>
            <p:cNvSpPr>
              <a:spLocks noGrp="1" noRot="1" noMove="1" noResize="1" noEditPoints="1" noAdjustHandles="1" noChangeArrowheads="1" noChangeShapeType="1"/>
            </p:cNvSpPr>
            <p:nvPr userDrawn="1"/>
          </p:nvSpPr>
          <p:spPr bwMode="auto">
            <a:xfrm>
              <a:off x="7301" y="395"/>
              <a:ext cx="126"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181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1" name="Freeform 11">
              <a:extLst>
                <a:ext uri="{FF2B5EF4-FFF2-40B4-BE49-F238E27FC236}">
                  <a16:creationId xmlns:a16="http://schemas.microsoft.com/office/drawing/2014/main" id="{1B8A7D90-2176-397D-CE96-B0ABA2882FE0}"/>
                </a:ext>
              </a:extLst>
            </p:cNvPr>
            <p:cNvSpPr>
              <a:spLocks noGrp="1" noRot="1" noMove="1" noResize="1" noEditPoints="1" noAdjustHandles="1" noChangeArrowheads="1" noChangeShapeType="1"/>
            </p:cNvSpPr>
            <p:nvPr userDrawn="1"/>
          </p:nvSpPr>
          <p:spPr bwMode="auto">
            <a:xfrm>
              <a:off x="7175" y="592"/>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2" name="Freeform 12">
              <a:extLst>
                <a:ext uri="{FF2B5EF4-FFF2-40B4-BE49-F238E27FC236}">
                  <a16:creationId xmlns:a16="http://schemas.microsoft.com/office/drawing/2014/main" id="{C52BE903-3945-61E4-C391-C4B621D744BD}"/>
                </a:ext>
              </a:extLst>
            </p:cNvPr>
            <p:cNvSpPr>
              <a:spLocks noGrp="1" noRot="1" noMove="1" noResize="1" noEditPoints="1" noAdjustHandles="1" noChangeArrowheads="1" noChangeShapeType="1"/>
            </p:cNvSpPr>
            <p:nvPr userDrawn="1"/>
          </p:nvSpPr>
          <p:spPr bwMode="auto">
            <a:xfrm>
              <a:off x="7301" y="493"/>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3" name="Freeform 13">
              <a:extLst>
                <a:ext uri="{FF2B5EF4-FFF2-40B4-BE49-F238E27FC236}">
                  <a16:creationId xmlns:a16="http://schemas.microsoft.com/office/drawing/2014/main" id="{95E3CE72-A402-8AF3-B08E-33119AFD3319}"/>
                </a:ext>
              </a:extLst>
            </p:cNvPr>
            <p:cNvSpPr>
              <a:spLocks noGrp="1" noRot="1" noMove="1" noResize="1" noEditPoints="1" noAdjustHandles="1" noChangeArrowheads="1" noChangeShapeType="1"/>
            </p:cNvSpPr>
            <p:nvPr userDrawn="1"/>
          </p:nvSpPr>
          <p:spPr bwMode="auto">
            <a:xfrm>
              <a:off x="7175" y="395"/>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4" name="Freeform 14">
              <a:extLst>
                <a:ext uri="{FF2B5EF4-FFF2-40B4-BE49-F238E27FC236}">
                  <a16:creationId xmlns:a16="http://schemas.microsoft.com/office/drawing/2014/main" id="{8B4AB740-9F37-293F-46FE-CE0FAE99FA4F}"/>
                </a:ext>
              </a:extLst>
            </p:cNvPr>
            <p:cNvSpPr>
              <a:spLocks noGrp="1" noRot="1" noMove="1" noResize="1" noEditPoints="1" noAdjustHandles="1" noChangeArrowheads="1" noChangeShapeType="1"/>
            </p:cNvSpPr>
            <p:nvPr userDrawn="1"/>
          </p:nvSpPr>
          <p:spPr bwMode="auto">
            <a:xfrm>
              <a:off x="7427" y="395"/>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5" name="Freeform 15">
              <a:extLst>
                <a:ext uri="{FF2B5EF4-FFF2-40B4-BE49-F238E27FC236}">
                  <a16:creationId xmlns:a16="http://schemas.microsoft.com/office/drawing/2014/main" id="{C3679553-FCD2-4E95-4067-0EFF3642F201}"/>
                </a:ext>
              </a:extLst>
            </p:cNvPr>
            <p:cNvSpPr>
              <a:spLocks noGrp="1" noRot="1" noMove="1" noResize="1" noEditPoints="1" noAdjustHandles="1" noChangeArrowheads="1" noChangeShapeType="1"/>
            </p:cNvSpPr>
            <p:nvPr userDrawn="1"/>
          </p:nvSpPr>
          <p:spPr bwMode="auto">
            <a:xfrm>
              <a:off x="6796" y="493"/>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6" name="Freeform 16">
              <a:extLst>
                <a:ext uri="{FF2B5EF4-FFF2-40B4-BE49-F238E27FC236}">
                  <a16:creationId xmlns:a16="http://schemas.microsoft.com/office/drawing/2014/main" id="{EE5ABEC3-825E-2A51-9242-4992322B2D03}"/>
                </a:ext>
              </a:extLst>
            </p:cNvPr>
            <p:cNvSpPr>
              <a:spLocks noGrp="1" noRot="1" noMove="1" noResize="1" noEditPoints="1" noAdjustHandles="1" noChangeArrowheads="1" noChangeShapeType="1"/>
            </p:cNvSpPr>
            <p:nvPr userDrawn="1"/>
          </p:nvSpPr>
          <p:spPr bwMode="auto">
            <a:xfrm>
              <a:off x="6669" y="3437"/>
              <a:ext cx="127"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7" name="Freeform 17">
              <a:extLst>
                <a:ext uri="{FF2B5EF4-FFF2-40B4-BE49-F238E27FC236}">
                  <a16:creationId xmlns:a16="http://schemas.microsoft.com/office/drawing/2014/main" id="{4C9A07CF-11B5-608D-2138-53C6712E1F0A}"/>
                </a:ext>
              </a:extLst>
            </p:cNvPr>
            <p:cNvSpPr>
              <a:spLocks noGrp="1" noRot="1" noMove="1" noResize="1" noEditPoints="1" noAdjustHandles="1" noChangeArrowheads="1" noChangeShapeType="1"/>
            </p:cNvSpPr>
            <p:nvPr userDrawn="1"/>
          </p:nvSpPr>
          <p:spPr bwMode="auto">
            <a:xfrm>
              <a:off x="6417" y="37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8" name="Freeform 18">
              <a:extLst>
                <a:ext uri="{FF2B5EF4-FFF2-40B4-BE49-F238E27FC236}">
                  <a16:creationId xmlns:a16="http://schemas.microsoft.com/office/drawing/2014/main" id="{56E99ABA-68CA-38EE-9005-8D5968D011BC}"/>
                </a:ext>
              </a:extLst>
            </p:cNvPr>
            <p:cNvSpPr>
              <a:spLocks noGrp="1" noRot="1" noMove="1" noResize="1" noEditPoints="1" noAdjustHandles="1" noChangeArrowheads="1" noChangeShapeType="1"/>
            </p:cNvSpPr>
            <p:nvPr userDrawn="1"/>
          </p:nvSpPr>
          <p:spPr bwMode="auto">
            <a:xfrm>
              <a:off x="6543" y="4026"/>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9" name="Freeform 19">
              <a:extLst>
                <a:ext uri="{FF2B5EF4-FFF2-40B4-BE49-F238E27FC236}">
                  <a16:creationId xmlns:a16="http://schemas.microsoft.com/office/drawing/2014/main" id="{9F1353D1-C515-843A-7F90-AD8484B63177}"/>
                </a:ext>
              </a:extLst>
            </p:cNvPr>
            <p:cNvSpPr>
              <a:spLocks noGrp="1" noRot="1" noMove="1" noResize="1" noEditPoints="1" noAdjustHandles="1" noChangeArrowheads="1" noChangeShapeType="1"/>
            </p:cNvSpPr>
            <p:nvPr userDrawn="1"/>
          </p:nvSpPr>
          <p:spPr bwMode="auto">
            <a:xfrm>
              <a:off x="7301" y="3731"/>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0" name="Freeform 20">
              <a:extLst>
                <a:ext uri="{FF2B5EF4-FFF2-40B4-BE49-F238E27FC236}">
                  <a16:creationId xmlns:a16="http://schemas.microsoft.com/office/drawing/2014/main" id="{F9F8C2F9-A434-5BA2-7442-732FACDFC167}"/>
                </a:ext>
              </a:extLst>
            </p:cNvPr>
            <p:cNvSpPr>
              <a:spLocks noGrp="1" noRot="1" noMove="1" noResize="1" noEditPoints="1" noAdjustHandles="1" noChangeArrowheads="1" noChangeShapeType="1"/>
            </p:cNvSpPr>
            <p:nvPr userDrawn="1"/>
          </p:nvSpPr>
          <p:spPr bwMode="auto">
            <a:xfrm>
              <a:off x="7427" y="4026"/>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1" name="Freeform 21">
              <a:extLst>
                <a:ext uri="{FF2B5EF4-FFF2-40B4-BE49-F238E27FC236}">
                  <a16:creationId xmlns:a16="http://schemas.microsoft.com/office/drawing/2014/main" id="{3EEFF375-52CF-E538-5D91-84F36243A658}"/>
                </a:ext>
              </a:extLst>
            </p:cNvPr>
            <p:cNvSpPr>
              <a:spLocks noGrp="1" noRot="1" noMove="1" noResize="1" noEditPoints="1" noAdjustHandles="1" noChangeArrowheads="1" noChangeShapeType="1"/>
            </p:cNvSpPr>
            <p:nvPr userDrawn="1"/>
          </p:nvSpPr>
          <p:spPr bwMode="auto">
            <a:xfrm>
              <a:off x="7427" y="3829"/>
              <a:ext cx="127"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2" name="Freeform 22">
              <a:extLst>
                <a:ext uri="{FF2B5EF4-FFF2-40B4-BE49-F238E27FC236}">
                  <a16:creationId xmlns:a16="http://schemas.microsoft.com/office/drawing/2014/main" id="{5A23BCDB-3324-14CD-3326-341818746283}"/>
                </a:ext>
              </a:extLst>
            </p:cNvPr>
            <p:cNvSpPr>
              <a:spLocks noGrp="1" noRot="1" noMove="1" noResize="1" noEditPoints="1" noAdjustHandles="1" noChangeArrowheads="1" noChangeShapeType="1"/>
            </p:cNvSpPr>
            <p:nvPr userDrawn="1"/>
          </p:nvSpPr>
          <p:spPr bwMode="auto">
            <a:xfrm>
              <a:off x="7301" y="3829"/>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3" name="Freeform 23">
              <a:extLst>
                <a:ext uri="{FF2B5EF4-FFF2-40B4-BE49-F238E27FC236}">
                  <a16:creationId xmlns:a16="http://schemas.microsoft.com/office/drawing/2014/main" id="{4B8D12E0-08E3-F32A-0F49-344EEAB6F42E}"/>
                </a:ext>
              </a:extLst>
            </p:cNvPr>
            <p:cNvSpPr>
              <a:spLocks noGrp="1" noRot="1" noMove="1" noResize="1" noEditPoints="1" noAdjustHandles="1" noChangeArrowheads="1" noChangeShapeType="1"/>
            </p:cNvSpPr>
            <p:nvPr userDrawn="1"/>
          </p:nvSpPr>
          <p:spPr bwMode="auto">
            <a:xfrm>
              <a:off x="7175" y="412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4" name="Freeform 24">
              <a:extLst>
                <a:ext uri="{FF2B5EF4-FFF2-40B4-BE49-F238E27FC236}">
                  <a16:creationId xmlns:a16="http://schemas.microsoft.com/office/drawing/2014/main" id="{12A0A9A4-8429-D08A-3189-614CA9199802}"/>
                </a:ext>
              </a:extLst>
            </p:cNvPr>
            <p:cNvSpPr>
              <a:spLocks noGrp="1" noRot="1" noMove="1" noResize="1" noEditPoints="1" noAdjustHandles="1" noChangeArrowheads="1" noChangeShapeType="1"/>
            </p:cNvSpPr>
            <p:nvPr userDrawn="1"/>
          </p:nvSpPr>
          <p:spPr bwMode="auto">
            <a:xfrm>
              <a:off x="7175" y="3927"/>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5" name="Freeform 25">
              <a:extLst>
                <a:ext uri="{FF2B5EF4-FFF2-40B4-BE49-F238E27FC236}">
                  <a16:creationId xmlns:a16="http://schemas.microsoft.com/office/drawing/2014/main" id="{04021E06-510D-C2F2-42B6-4E6393A04EA2}"/>
                </a:ext>
              </a:extLst>
            </p:cNvPr>
            <p:cNvSpPr>
              <a:spLocks noGrp="1" noRot="1" noMove="1" noResize="1" noEditPoints="1" noAdjustHandles="1" noChangeArrowheads="1" noChangeShapeType="1"/>
            </p:cNvSpPr>
            <p:nvPr userDrawn="1"/>
          </p:nvSpPr>
          <p:spPr bwMode="auto">
            <a:xfrm>
              <a:off x="7048" y="4026"/>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6" name="Freeform 26">
              <a:extLst>
                <a:ext uri="{FF2B5EF4-FFF2-40B4-BE49-F238E27FC236}">
                  <a16:creationId xmlns:a16="http://schemas.microsoft.com/office/drawing/2014/main" id="{4FEBBE3C-5AEF-FA64-539C-0AD2A559E346}"/>
                </a:ext>
              </a:extLst>
            </p:cNvPr>
            <p:cNvSpPr>
              <a:spLocks noGrp="1" noRot="1" noMove="1" noResize="1" noEditPoints="1" noAdjustHandles="1" noChangeArrowheads="1" noChangeShapeType="1"/>
            </p:cNvSpPr>
            <p:nvPr userDrawn="1"/>
          </p:nvSpPr>
          <p:spPr bwMode="auto">
            <a:xfrm>
              <a:off x="6922" y="363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7" name="Freeform 27">
              <a:extLst>
                <a:ext uri="{FF2B5EF4-FFF2-40B4-BE49-F238E27FC236}">
                  <a16:creationId xmlns:a16="http://schemas.microsoft.com/office/drawing/2014/main" id="{BFCBCB72-A344-F4FA-55D4-CF473AA2F5E0}"/>
                </a:ext>
              </a:extLst>
            </p:cNvPr>
            <p:cNvSpPr>
              <a:spLocks noGrp="1" noRot="1" noMove="1" noResize="1" noEditPoints="1" noAdjustHandles="1" noChangeArrowheads="1" noChangeShapeType="1"/>
            </p:cNvSpPr>
            <p:nvPr userDrawn="1"/>
          </p:nvSpPr>
          <p:spPr bwMode="auto">
            <a:xfrm>
              <a:off x="7301" y="3339"/>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8" name="Freeform 28">
              <a:extLst>
                <a:ext uri="{FF2B5EF4-FFF2-40B4-BE49-F238E27FC236}">
                  <a16:creationId xmlns:a16="http://schemas.microsoft.com/office/drawing/2014/main" id="{3994D809-ADD0-D1D1-891C-E54E40CF094F}"/>
                </a:ext>
              </a:extLst>
            </p:cNvPr>
            <p:cNvSpPr>
              <a:spLocks noGrp="1" noRot="1" noMove="1" noResize="1" noEditPoints="1" noAdjustHandles="1" noChangeArrowheads="1" noChangeShapeType="1"/>
            </p:cNvSpPr>
            <p:nvPr userDrawn="1"/>
          </p:nvSpPr>
          <p:spPr bwMode="auto">
            <a:xfrm>
              <a:off x="7427" y="3633"/>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9" name="Freeform 29">
              <a:extLst>
                <a:ext uri="{FF2B5EF4-FFF2-40B4-BE49-F238E27FC236}">
                  <a16:creationId xmlns:a16="http://schemas.microsoft.com/office/drawing/2014/main" id="{5BF9200D-27B8-290C-59D5-9ED4FC352B29}"/>
                </a:ext>
              </a:extLst>
            </p:cNvPr>
            <p:cNvSpPr>
              <a:spLocks noGrp="1" noRot="1" noMove="1" noResize="1" noEditPoints="1" noAdjustHandles="1" noChangeArrowheads="1" noChangeShapeType="1"/>
            </p:cNvSpPr>
            <p:nvPr userDrawn="1"/>
          </p:nvSpPr>
          <p:spPr bwMode="auto">
            <a:xfrm>
              <a:off x="7427" y="3241"/>
              <a:ext cx="127" cy="196"/>
            </a:xfrm>
            <a:custGeom>
              <a:avLst/>
              <a:gdLst>
                <a:gd name="T0" fmla="*/ 554 w 554"/>
                <a:gd name="T1" fmla="*/ 433 h 865"/>
                <a:gd name="T2" fmla="*/ 0 w 554"/>
                <a:gd name="T3" fmla="*/ 865 h 865"/>
                <a:gd name="T4" fmla="*/ 0 w 554"/>
                <a:gd name="T5" fmla="*/ 433 h 865"/>
                <a:gd name="T6" fmla="*/ 0 w 554"/>
                <a:gd name="T7" fmla="*/ 0 h 865"/>
                <a:gd name="T8" fmla="*/ 554 w 554"/>
                <a:gd name="T9" fmla="*/ 433 h 865"/>
              </a:gdLst>
              <a:ahLst/>
              <a:cxnLst>
                <a:cxn ang="0">
                  <a:pos x="T0" y="T1"/>
                </a:cxn>
                <a:cxn ang="0">
                  <a:pos x="T2" y="T3"/>
                </a:cxn>
                <a:cxn ang="0">
                  <a:pos x="T4" y="T5"/>
                </a:cxn>
                <a:cxn ang="0">
                  <a:pos x="T6" y="T7"/>
                </a:cxn>
                <a:cxn ang="0">
                  <a:pos x="T8" y="T9"/>
                </a:cxn>
              </a:cxnLst>
              <a:rect l="0" t="0" r="r" b="b"/>
              <a:pathLst>
                <a:path w="554" h="865">
                  <a:moveTo>
                    <a:pt x="554" y="433"/>
                  </a:moveTo>
                  <a:lnTo>
                    <a:pt x="0" y="865"/>
                  </a:lnTo>
                  <a:lnTo>
                    <a:pt x="0" y="433"/>
                  </a:lnTo>
                  <a:lnTo>
                    <a:pt x="0" y="0"/>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0" name="Freeform 30">
              <a:extLst>
                <a:ext uri="{FF2B5EF4-FFF2-40B4-BE49-F238E27FC236}">
                  <a16:creationId xmlns:a16="http://schemas.microsoft.com/office/drawing/2014/main" id="{6BDEF91C-5DF4-4CEB-E32A-E06FC9D5A12C}"/>
                </a:ext>
              </a:extLst>
            </p:cNvPr>
            <p:cNvSpPr>
              <a:spLocks noGrp="1" noRot="1" noMove="1" noResize="1" noEditPoints="1" noAdjustHandles="1" noChangeArrowheads="1" noChangeShapeType="1"/>
            </p:cNvSpPr>
            <p:nvPr userDrawn="1"/>
          </p:nvSpPr>
          <p:spPr bwMode="auto">
            <a:xfrm>
              <a:off x="7427" y="3437"/>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1" name="Freeform 31">
              <a:extLst>
                <a:ext uri="{FF2B5EF4-FFF2-40B4-BE49-F238E27FC236}">
                  <a16:creationId xmlns:a16="http://schemas.microsoft.com/office/drawing/2014/main" id="{BF7EE40A-013F-DC1D-7173-7CDDA33A5EF6}"/>
                </a:ext>
              </a:extLst>
            </p:cNvPr>
            <p:cNvSpPr>
              <a:spLocks noGrp="1" noRot="1" noMove="1" noResize="1" noEditPoints="1" noAdjustHandles="1" noChangeArrowheads="1" noChangeShapeType="1"/>
            </p:cNvSpPr>
            <p:nvPr userDrawn="1"/>
          </p:nvSpPr>
          <p:spPr bwMode="auto">
            <a:xfrm>
              <a:off x="7048" y="3535"/>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4FBA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2" name="Freeform 32">
              <a:extLst>
                <a:ext uri="{FF2B5EF4-FFF2-40B4-BE49-F238E27FC236}">
                  <a16:creationId xmlns:a16="http://schemas.microsoft.com/office/drawing/2014/main" id="{0632542A-EB7A-E250-87FB-B76D0332EFD2}"/>
                </a:ext>
              </a:extLst>
            </p:cNvPr>
            <p:cNvSpPr>
              <a:spLocks noGrp="1" noRot="1" noMove="1" noResize="1" noEditPoints="1" noAdjustHandles="1" noChangeArrowheads="1" noChangeShapeType="1"/>
            </p:cNvSpPr>
            <p:nvPr userDrawn="1"/>
          </p:nvSpPr>
          <p:spPr bwMode="auto">
            <a:xfrm>
              <a:off x="7301" y="304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3" name="Freeform 33">
              <a:extLst>
                <a:ext uri="{FF2B5EF4-FFF2-40B4-BE49-F238E27FC236}">
                  <a16:creationId xmlns:a16="http://schemas.microsoft.com/office/drawing/2014/main" id="{D0F0F99F-CB66-2DB8-A816-483D47430215}"/>
                </a:ext>
              </a:extLst>
            </p:cNvPr>
            <p:cNvSpPr>
              <a:spLocks noGrp="1" noRot="1" noMove="1" noResize="1" noEditPoints="1" noAdjustHandles="1" noChangeArrowheads="1" noChangeShapeType="1"/>
            </p:cNvSpPr>
            <p:nvPr userDrawn="1"/>
          </p:nvSpPr>
          <p:spPr bwMode="auto">
            <a:xfrm>
              <a:off x="7175" y="35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4" name="Freeform 34">
              <a:extLst>
                <a:ext uri="{FF2B5EF4-FFF2-40B4-BE49-F238E27FC236}">
                  <a16:creationId xmlns:a16="http://schemas.microsoft.com/office/drawing/2014/main" id="{0836B8D2-C6E7-7B1B-C866-9DFC284F8379}"/>
                </a:ext>
              </a:extLst>
            </p:cNvPr>
            <p:cNvSpPr>
              <a:spLocks noGrp="1" noRot="1" noMove="1" noResize="1" noEditPoints="1" noAdjustHandles="1" noChangeArrowheads="1" noChangeShapeType="1"/>
            </p:cNvSpPr>
            <p:nvPr userDrawn="1"/>
          </p:nvSpPr>
          <p:spPr bwMode="auto">
            <a:xfrm>
              <a:off x="7301" y="3241"/>
              <a:ext cx="126" cy="196"/>
            </a:xfrm>
            <a:custGeom>
              <a:avLst/>
              <a:gdLst>
                <a:gd name="T0" fmla="*/ 0 w 554"/>
                <a:gd name="T1" fmla="*/ 433 h 865"/>
                <a:gd name="T2" fmla="*/ 554 w 554"/>
                <a:gd name="T3" fmla="*/ 865 h 865"/>
                <a:gd name="T4" fmla="*/ 554 w 554"/>
                <a:gd name="T5" fmla="*/ 433 h 865"/>
                <a:gd name="T6" fmla="*/ 554 w 554"/>
                <a:gd name="T7" fmla="*/ 0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865"/>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5" name="Freeform 35">
              <a:extLst>
                <a:ext uri="{FF2B5EF4-FFF2-40B4-BE49-F238E27FC236}">
                  <a16:creationId xmlns:a16="http://schemas.microsoft.com/office/drawing/2014/main" id="{7732BAD2-00C3-4208-5B2F-02317908C061}"/>
                </a:ext>
              </a:extLst>
            </p:cNvPr>
            <p:cNvSpPr>
              <a:spLocks noGrp="1" noRot="1" noMove="1" noResize="1" noEditPoints="1" noAdjustHandles="1" noChangeArrowheads="1" noChangeShapeType="1"/>
            </p:cNvSpPr>
            <p:nvPr userDrawn="1"/>
          </p:nvSpPr>
          <p:spPr bwMode="auto">
            <a:xfrm>
              <a:off x="7301" y="314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6" name="Freeform 36">
              <a:extLst>
                <a:ext uri="{FF2B5EF4-FFF2-40B4-BE49-F238E27FC236}">
                  <a16:creationId xmlns:a16="http://schemas.microsoft.com/office/drawing/2014/main" id="{6B52C02C-68BF-899D-E6E6-F8A85DB02D59}"/>
                </a:ext>
              </a:extLst>
            </p:cNvPr>
            <p:cNvSpPr>
              <a:spLocks noGrp="1" noRot="1" noMove="1" noResize="1" noEditPoints="1" noAdjustHandles="1" noChangeArrowheads="1" noChangeShapeType="1"/>
            </p:cNvSpPr>
            <p:nvPr userDrawn="1"/>
          </p:nvSpPr>
          <p:spPr bwMode="auto">
            <a:xfrm>
              <a:off x="7427" y="3143"/>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7" name="Freeform 37">
              <a:extLst>
                <a:ext uri="{FF2B5EF4-FFF2-40B4-BE49-F238E27FC236}">
                  <a16:creationId xmlns:a16="http://schemas.microsoft.com/office/drawing/2014/main" id="{1BC7D286-8AB4-2F1E-C86C-95D594B4E26D}"/>
                </a:ext>
              </a:extLst>
            </p:cNvPr>
            <p:cNvSpPr>
              <a:spLocks noGrp="1" noRot="1" noMove="1" noResize="1" noEditPoints="1" noAdjustHandles="1" noChangeArrowheads="1" noChangeShapeType="1"/>
            </p:cNvSpPr>
            <p:nvPr userDrawn="1"/>
          </p:nvSpPr>
          <p:spPr bwMode="auto">
            <a:xfrm>
              <a:off x="7554" y="3731"/>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8" name="Freeform 38">
              <a:extLst>
                <a:ext uri="{FF2B5EF4-FFF2-40B4-BE49-F238E27FC236}">
                  <a16:creationId xmlns:a16="http://schemas.microsoft.com/office/drawing/2014/main" id="{B6AFEABF-3585-2D00-7342-37FAFD10F782}"/>
                </a:ext>
              </a:extLst>
            </p:cNvPr>
            <p:cNvSpPr>
              <a:spLocks noGrp="1" noRot="1" noMove="1" noResize="1" noEditPoints="1" noAdjustHandles="1" noChangeArrowheads="1" noChangeShapeType="1"/>
            </p:cNvSpPr>
            <p:nvPr userDrawn="1"/>
          </p:nvSpPr>
          <p:spPr bwMode="auto">
            <a:xfrm>
              <a:off x="7175" y="3437"/>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9" name="Freeform 39">
              <a:extLst>
                <a:ext uri="{FF2B5EF4-FFF2-40B4-BE49-F238E27FC236}">
                  <a16:creationId xmlns:a16="http://schemas.microsoft.com/office/drawing/2014/main" id="{C101BD3F-E4F2-E686-DB34-86F72FAD4FF1}"/>
                </a:ext>
              </a:extLst>
            </p:cNvPr>
            <p:cNvSpPr>
              <a:spLocks noGrp="1" noRot="1" noMove="1" noResize="1" noEditPoints="1" noAdjustHandles="1" noChangeArrowheads="1" noChangeShapeType="1"/>
            </p:cNvSpPr>
            <p:nvPr userDrawn="1"/>
          </p:nvSpPr>
          <p:spPr bwMode="auto">
            <a:xfrm>
              <a:off x="7048" y="3437"/>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0" name="Freeform 40">
              <a:extLst>
                <a:ext uri="{FF2B5EF4-FFF2-40B4-BE49-F238E27FC236}">
                  <a16:creationId xmlns:a16="http://schemas.microsoft.com/office/drawing/2014/main" id="{610A00A0-4794-455E-7D2F-C5CD92DD94EC}"/>
                </a:ext>
              </a:extLst>
            </p:cNvPr>
            <p:cNvSpPr>
              <a:spLocks noGrp="1" noRot="1" noMove="1" noResize="1" noEditPoints="1" noAdjustHandles="1" noChangeArrowheads="1" noChangeShapeType="1"/>
            </p:cNvSpPr>
            <p:nvPr userDrawn="1"/>
          </p:nvSpPr>
          <p:spPr bwMode="auto">
            <a:xfrm>
              <a:off x="7554" y="3143"/>
              <a:ext cx="126" cy="196"/>
            </a:xfrm>
            <a:custGeom>
              <a:avLst/>
              <a:gdLst>
                <a:gd name="T0" fmla="*/ 0 w 554"/>
                <a:gd name="T1" fmla="*/ 865 h 865"/>
                <a:gd name="T2" fmla="*/ 0 w 554"/>
                <a:gd name="T3" fmla="*/ 433 h 865"/>
                <a:gd name="T4" fmla="*/ 0 w 554"/>
                <a:gd name="T5" fmla="*/ 0 h 865"/>
                <a:gd name="T6" fmla="*/ 554 w 554"/>
                <a:gd name="T7" fmla="*/ 433 h 865"/>
                <a:gd name="T8" fmla="*/ 0 w 554"/>
                <a:gd name="T9" fmla="*/ 865 h 865"/>
              </a:gdLst>
              <a:ahLst/>
              <a:cxnLst>
                <a:cxn ang="0">
                  <a:pos x="T0" y="T1"/>
                </a:cxn>
                <a:cxn ang="0">
                  <a:pos x="T2" y="T3"/>
                </a:cxn>
                <a:cxn ang="0">
                  <a:pos x="T4" y="T5"/>
                </a:cxn>
                <a:cxn ang="0">
                  <a:pos x="T6" y="T7"/>
                </a:cxn>
                <a:cxn ang="0">
                  <a:pos x="T8" y="T9"/>
                </a:cxn>
              </a:cxnLst>
              <a:rect l="0" t="0" r="r" b="b"/>
              <a:pathLst>
                <a:path w="554" h="865">
                  <a:moveTo>
                    <a:pt x="0" y="865"/>
                  </a:moveTo>
                  <a:lnTo>
                    <a:pt x="0" y="433"/>
                  </a:lnTo>
                  <a:lnTo>
                    <a:pt x="0" y="0"/>
                  </a:lnTo>
                  <a:lnTo>
                    <a:pt x="554" y="433"/>
                  </a:lnTo>
                  <a:lnTo>
                    <a:pt x="0" y="865"/>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1" name="Freeform 41">
              <a:extLst>
                <a:ext uri="{FF2B5EF4-FFF2-40B4-BE49-F238E27FC236}">
                  <a16:creationId xmlns:a16="http://schemas.microsoft.com/office/drawing/2014/main" id="{E38E49E3-1DB8-5B01-FF8B-188124C9BBF6}"/>
                </a:ext>
              </a:extLst>
            </p:cNvPr>
            <p:cNvSpPr>
              <a:spLocks noGrp="1" noRot="1" noMove="1" noResize="1" noEditPoints="1" noAdjustHandles="1" noChangeArrowheads="1" noChangeShapeType="1"/>
            </p:cNvSpPr>
            <p:nvPr userDrawn="1"/>
          </p:nvSpPr>
          <p:spPr bwMode="auto">
            <a:xfrm>
              <a:off x="7175" y="363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2" name="Freeform 42">
              <a:extLst>
                <a:ext uri="{FF2B5EF4-FFF2-40B4-BE49-F238E27FC236}">
                  <a16:creationId xmlns:a16="http://schemas.microsoft.com/office/drawing/2014/main" id="{0E37593A-9A38-3ADD-E5E6-2B4CBC2EB164}"/>
                </a:ext>
              </a:extLst>
            </p:cNvPr>
            <p:cNvSpPr>
              <a:spLocks noGrp="1" noRot="1" noMove="1" noResize="1" noEditPoints="1" noAdjustHandles="1" noChangeArrowheads="1" noChangeShapeType="1"/>
            </p:cNvSpPr>
            <p:nvPr userDrawn="1"/>
          </p:nvSpPr>
          <p:spPr bwMode="auto">
            <a:xfrm>
              <a:off x="7048" y="3633"/>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3" name="Freeform 43">
              <a:extLst>
                <a:ext uri="{FF2B5EF4-FFF2-40B4-BE49-F238E27FC236}">
                  <a16:creationId xmlns:a16="http://schemas.microsoft.com/office/drawing/2014/main" id="{4A5121BF-B552-5A7A-4959-45C383E32873}"/>
                </a:ext>
              </a:extLst>
            </p:cNvPr>
            <p:cNvSpPr>
              <a:spLocks noGrp="1" noRot="1" noMove="1" noResize="1" noEditPoints="1" noAdjustHandles="1" noChangeArrowheads="1" noChangeShapeType="1"/>
            </p:cNvSpPr>
            <p:nvPr userDrawn="1"/>
          </p:nvSpPr>
          <p:spPr bwMode="auto">
            <a:xfrm>
              <a:off x="7048" y="2652"/>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4" name="Freeform 44">
              <a:extLst>
                <a:ext uri="{FF2B5EF4-FFF2-40B4-BE49-F238E27FC236}">
                  <a16:creationId xmlns:a16="http://schemas.microsoft.com/office/drawing/2014/main" id="{71B09C66-1DF3-CD99-1281-04829E500F12}"/>
                </a:ext>
              </a:extLst>
            </p:cNvPr>
            <p:cNvSpPr>
              <a:spLocks noGrp="1" noRot="1" noMove="1" noResize="1" noEditPoints="1" noAdjustHandles="1" noChangeArrowheads="1" noChangeShapeType="1"/>
            </p:cNvSpPr>
            <p:nvPr userDrawn="1"/>
          </p:nvSpPr>
          <p:spPr bwMode="auto">
            <a:xfrm>
              <a:off x="7175" y="3241"/>
              <a:ext cx="126" cy="196"/>
            </a:xfrm>
            <a:custGeom>
              <a:avLst/>
              <a:gdLst>
                <a:gd name="T0" fmla="*/ 0 w 554"/>
                <a:gd name="T1" fmla="*/ 865 h 865"/>
                <a:gd name="T2" fmla="*/ 0 w 554"/>
                <a:gd name="T3" fmla="*/ 433 h 865"/>
                <a:gd name="T4" fmla="*/ 0 w 554"/>
                <a:gd name="T5" fmla="*/ 0 h 865"/>
                <a:gd name="T6" fmla="*/ 554 w 554"/>
                <a:gd name="T7" fmla="*/ 433 h 865"/>
                <a:gd name="T8" fmla="*/ 0 w 554"/>
                <a:gd name="T9" fmla="*/ 865 h 865"/>
              </a:gdLst>
              <a:ahLst/>
              <a:cxnLst>
                <a:cxn ang="0">
                  <a:pos x="T0" y="T1"/>
                </a:cxn>
                <a:cxn ang="0">
                  <a:pos x="T2" y="T3"/>
                </a:cxn>
                <a:cxn ang="0">
                  <a:pos x="T4" y="T5"/>
                </a:cxn>
                <a:cxn ang="0">
                  <a:pos x="T6" y="T7"/>
                </a:cxn>
                <a:cxn ang="0">
                  <a:pos x="T8" y="T9"/>
                </a:cxn>
              </a:cxnLst>
              <a:rect l="0" t="0" r="r" b="b"/>
              <a:pathLst>
                <a:path w="554" h="865">
                  <a:moveTo>
                    <a:pt x="0" y="865"/>
                  </a:moveTo>
                  <a:lnTo>
                    <a:pt x="0" y="433"/>
                  </a:lnTo>
                  <a:lnTo>
                    <a:pt x="0" y="0"/>
                  </a:lnTo>
                  <a:lnTo>
                    <a:pt x="554" y="433"/>
                  </a:lnTo>
                  <a:lnTo>
                    <a:pt x="0" y="865"/>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5" name="Freeform 45">
              <a:extLst>
                <a:ext uri="{FF2B5EF4-FFF2-40B4-BE49-F238E27FC236}">
                  <a16:creationId xmlns:a16="http://schemas.microsoft.com/office/drawing/2014/main" id="{01AC6FEF-468A-D2B1-9FA5-830BEE534F39}"/>
                </a:ext>
              </a:extLst>
            </p:cNvPr>
            <p:cNvSpPr>
              <a:spLocks noGrp="1" noRot="1" noMove="1" noResize="1" noEditPoints="1" noAdjustHandles="1" noChangeArrowheads="1" noChangeShapeType="1"/>
            </p:cNvSpPr>
            <p:nvPr userDrawn="1"/>
          </p:nvSpPr>
          <p:spPr bwMode="auto">
            <a:xfrm>
              <a:off x="7554" y="4124"/>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6" name="Freeform 46">
              <a:extLst>
                <a:ext uri="{FF2B5EF4-FFF2-40B4-BE49-F238E27FC236}">
                  <a16:creationId xmlns:a16="http://schemas.microsoft.com/office/drawing/2014/main" id="{10B509D6-FBD2-9632-3F1B-AD5791840566}"/>
                </a:ext>
              </a:extLst>
            </p:cNvPr>
            <p:cNvSpPr>
              <a:spLocks noGrp="1" noRot="1" noMove="1" noResize="1" noEditPoints="1" noAdjustHandles="1" noChangeArrowheads="1" noChangeShapeType="1"/>
            </p:cNvSpPr>
            <p:nvPr userDrawn="1"/>
          </p:nvSpPr>
          <p:spPr bwMode="auto">
            <a:xfrm>
              <a:off x="7301" y="2259"/>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7" name="Freeform 47">
              <a:extLst>
                <a:ext uri="{FF2B5EF4-FFF2-40B4-BE49-F238E27FC236}">
                  <a16:creationId xmlns:a16="http://schemas.microsoft.com/office/drawing/2014/main" id="{D3FFB68F-21A8-E94D-45D5-0E0521023ED8}"/>
                </a:ext>
              </a:extLst>
            </p:cNvPr>
            <p:cNvSpPr>
              <a:spLocks noGrp="1" noRot="1" noMove="1" noResize="1" noEditPoints="1" noAdjustHandles="1" noChangeArrowheads="1" noChangeShapeType="1"/>
            </p:cNvSpPr>
            <p:nvPr userDrawn="1"/>
          </p:nvSpPr>
          <p:spPr bwMode="auto">
            <a:xfrm>
              <a:off x="7427" y="3339"/>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8" name="Freeform 48">
              <a:extLst>
                <a:ext uri="{FF2B5EF4-FFF2-40B4-BE49-F238E27FC236}">
                  <a16:creationId xmlns:a16="http://schemas.microsoft.com/office/drawing/2014/main" id="{9C1F2D75-9129-3E48-21A9-7AE01C7CAF40}"/>
                </a:ext>
              </a:extLst>
            </p:cNvPr>
            <p:cNvSpPr>
              <a:spLocks noGrp="1" noRot="1" noMove="1" noResize="1" noEditPoints="1" noAdjustHandles="1" noChangeArrowheads="1" noChangeShapeType="1"/>
            </p:cNvSpPr>
            <p:nvPr userDrawn="1"/>
          </p:nvSpPr>
          <p:spPr bwMode="auto">
            <a:xfrm>
              <a:off x="6922" y="35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9" name="Freeform 49">
              <a:extLst>
                <a:ext uri="{FF2B5EF4-FFF2-40B4-BE49-F238E27FC236}">
                  <a16:creationId xmlns:a16="http://schemas.microsoft.com/office/drawing/2014/main" id="{B2BE64B3-2EF6-73F1-5F38-565F2E2553E4}"/>
                </a:ext>
              </a:extLst>
            </p:cNvPr>
            <p:cNvSpPr>
              <a:spLocks noGrp="1" noRot="1" noMove="1" noResize="1" noEditPoints="1" noAdjustHandles="1" noChangeArrowheads="1" noChangeShapeType="1"/>
            </p:cNvSpPr>
            <p:nvPr userDrawn="1"/>
          </p:nvSpPr>
          <p:spPr bwMode="auto">
            <a:xfrm>
              <a:off x="6922" y="314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0" name="Freeform 50">
              <a:extLst>
                <a:ext uri="{FF2B5EF4-FFF2-40B4-BE49-F238E27FC236}">
                  <a16:creationId xmlns:a16="http://schemas.microsoft.com/office/drawing/2014/main" id="{DE578607-FAE2-17A0-F6AD-996E5A6B5689}"/>
                </a:ext>
              </a:extLst>
            </p:cNvPr>
            <p:cNvSpPr>
              <a:spLocks noGrp="1" noRot="1" noMove="1" noResize="1" noEditPoints="1" noAdjustHandles="1" noChangeArrowheads="1" noChangeShapeType="1"/>
            </p:cNvSpPr>
            <p:nvPr userDrawn="1"/>
          </p:nvSpPr>
          <p:spPr bwMode="auto">
            <a:xfrm>
              <a:off x="6922" y="37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1" name="Freeform 51">
              <a:extLst>
                <a:ext uri="{FF2B5EF4-FFF2-40B4-BE49-F238E27FC236}">
                  <a16:creationId xmlns:a16="http://schemas.microsoft.com/office/drawing/2014/main" id="{407003EF-538B-897E-DB03-7BA357EBAD12}"/>
                </a:ext>
              </a:extLst>
            </p:cNvPr>
            <p:cNvSpPr>
              <a:spLocks noGrp="1" noRot="1" noMove="1" noResize="1" noEditPoints="1" noAdjustHandles="1" noChangeArrowheads="1" noChangeShapeType="1"/>
            </p:cNvSpPr>
            <p:nvPr userDrawn="1"/>
          </p:nvSpPr>
          <p:spPr bwMode="auto">
            <a:xfrm>
              <a:off x="6796" y="3927"/>
              <a:ext cx="126"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2" name="Freeform 52">
              <a:extLst>
                <a:ext uri="{FF2B5EF4-FFF2-40B4-BE49-F238E27FC236}">
                  <a16:creationId xmlns:a16="http://schemas.microsoft.com/office/drawing/2014/main" id="{A4379F58-5F8F-E4D0-AFB3-487AB2469C46}"/>
                </a:ext>
              </a:extLst>
            </p:cNvPr>
            <p:cNvSpPr>
              <a:spLocks noGrp="1" noRot="1" noMove="1" noResize="1" noEditPoints="1" noAdjustHandles="1" noChangeArrowheads="1" noChangeShapeType="1"/>
            </p:cNvSpPr>
            <p:nvPr userDrawn="1"/>
          </p:nvSpPr>
          <p:spPr bwMode="auto">
            <a:xfrm>
              <a:off x="6796" y="3829"/>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3" name="Freeform 53">
              <a:extLst>
                <a:ext uri="{FF2B5EF4-FFF2-40B4-BE49-F238E27FC236}">
                  <a16:creationId xmlns:a16="http://schemas.microsoft.com/office/drawing/2014/main" id="{701563AE-B01E-7C64-905D-E1358AD9BA2D}"/>
                </a:ext>
              </a:extLst>
            </p:cNvPr>
            <p:cNvSpPr>
              <a:spLocks noGrp="1" noRot="1" noMove="1" noResize="1" noEditPoints="1" noAdjustHandles="1" noChangeArrowheads="1" noChangeShapeType="1"/>
            </p:cNvSpPr>
            <p:nvPr userDrawn="1"/>
          </p:nvSpPr>
          <p:spPr bwMode="auto">
            <a:xfrm>
              <a:off x="7554" y="3241"/>
              <a:ext cx="126" cy="196"/>
            </a:xfrm>
            <a:custGeom>
              <a:avLst/>
              <a:gdLst>
                <a:gd name="T0" fmla="*/ 0 w 554"/>
                <a:gd name="T1" fmla="*/ 433 h 865"/>
                <a:gd name="T2" fmla="*/ 554 w 554"/>
                <a:gd name="T3" fmla="*/ 0 h 865"/>
                <a:gd name="T4" fmla="*/ 554 w 554"/>
                <a:gd name="T5" fmla="*/ 433 h 865"/>
                <a:gd name="T6" fmla="*/ 554 w 554"/>
                <a:gd name="T7" fmla="*/ 865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0"/>
                  </a:lnTo>
                  <a:lnTo>
                    <a:pt x="554" y="433"/>
                  </a:lnTo>
                  <a:lnTo>
                    <a:pt x="554" y="865"/>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4" name="Freeform 54">
              <a:extLst>
                <a:ext uri="{FF2B5EF4-FFF2-40B4-BE49-F238E27FC236}">
                  <a16:creationId xmlns:a16="http://schemas.microsoft.com/office/drawing/2014/main" id="{2D3A183F-CB96-5D20-F2BF-B8379E037D38}"/>
                </a:ext>
              </a:extLst>
            </p:cNvPr>
            <p:cNvSpPr>
              <a:spLocks noGrp="1" noRot="1" noMove="1" noResize="1" noEditPoints="1" noAdjustHandles="1" noChangeArrowheads="1" noChangeShapeType="1"/>
            </p:cNvSpPr>
            <p:nvPr userDrawn="1"/>
          </p:nvSpPr>
          <p:spPr bwMode="auto">
            <a:xfrm>
              <a:off x="7048" y="3829"/>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5" name="Freeform 55">
              <a:extLst>
                <a:ext uri="{FF2B5EF4-FFF2-40B4-BE49-F238E27FC236}">
                  <a16:creationId xmlns:a16="http://schemas.microsoft.com/office/drawing/2014/main" id="{ECFE915D-55A8-0A64-01DA-49492F97FC1A}"/>
                </a:ext>
              </a:extLst>
            </p:cNvPr>
            <p:cNvSpPr>
              <a:spLocks noGrp="1" noRot="1" noMove="1" noResize="1" noEditPoints="1" noAdjustHandles="1" noChangeArrowheads="1" noChangeShapeType="1"/>
            </p:cNvSpPr>
            <p:nvPr userDrawn="1"/>
          </p:nvSpPr>
          <p:spPr bwMode="auto">
            <a:xfrm>
              <a:off x="7301" y="353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6" name="Freeform 56">
              <a:extLst>
                <a:ext uri="{FF2B5EF4-FFF2-40B4-BE49-F238E27FC236}">
                  <a16:creationId xmlns:a16="http://schemas.microsoft.com/office/drawing/2014/main" id="{0CCF40D5-A87C-2C72-2E38-A75074690EB7}"/>
                </a:ext>
              </a:extLst>
            </p:cNvPr>
            <p:cNvSpPr>
              <a:spLocks noGrp="1" noRot="1" noMove="1" noResize="1" noEditPoints="1" noAdjustHandles="1" noChangeArrowheads="1" noChangeShapeType="1"/>
            </p:cNvSpPr>
            <p:nvPr userDrawn="1"/>
          </p:nvSpPr>
          <p:spPr bwMode="auto">
            <a:xfrm>
              <a:off x="7048" y="3339"/>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7" name="Freeform 57">
              <a:extLst>
                <a:ext uri="{FF2B5EF4-FFF2-40B4-BE49-F238E27FC236}">
                  <a16:creationId xmlns:a16="http://schemas.microsoft.com/office/drawing/2014/main" id="{2459C5A6-796F-D0F4-8DCE-061C50B788EA}"/>
                </a:ext>
              </a:extLst>
            </p:cNvPr>
            <p:cNvSpPr>
              <a:spLocks noGrp="1" noRot="1" noMove="1" noResize="1" noEditPoints="1" noAdjustHandles="1" noChangeArrowheads="1" noChangeShapeType="1"/>
            </p:cNvSpPr>
            <p:nvPr userDrawn="1"/>
          </p:nvSpPr>
          <p:spPr bwMode="auto">
            <a:xfrm>
              <a:off x="6922" y="4124"/>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8" name="Freeform 58">
              <a:extLst>
                <a:ext uri="{FF2B5EF4-FFF2-40B4-BE49-F238E27FC236}">
                  <a16:creationId xmlns:a16="http://schemas.microsoft.com/office/drawing/2014/main" id="{E48A3023-7F01-E3E5-4445-70B805AD06E5}"/>
                </a:ext>
              </a:extLst>
            </p:cNvPr>
            <p:cNvSpPr>
              <a:spLocks noGrp="1" noRot="1" noMove="1" noResize="1" noEditPoints="1" noAdjustHandles="1" noChangeArrowheads="1" noChangeShapeType="1"/>
            </p:cNvSpPr>
            <p:nvPr userDrawn="1"/>
          </p:nvSpPr>
          <p:spPr bwMode="auto">
            <a:xfrm>
              <a:off x="6669" y="3927"/>
              <a:ext cx="127" cy="197"/>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9" name="Freeform 59">
              <a:extLst>
                <a:ext uri="{FF2B5EF4-FFF2-40B4-BE49-F238E27FC236}">
                  <a16:creationId xmlns:a16="http://schemas.microsoft.com/office/drawing/2014/main" id="{DB885506-B66B-2BFC-4AEA-A6D8E4CE0F35}"/>
                </a:ext>
              </a:extLst>
            </p:cNvPr>
            <p:cNvSpPr>
              <a:spLocks noGrp="1" noRot="1" noMove="1" noResize="1" noEditPoints="1" noAdjustHandles="1" noChangeArrowheads="1" noChangeShapeType="1"/>
            </p:cNvSpPr>
            <p:nvPr userDrawn="1"/>
          </p:nvSpPr>
          <p:spPr bwMode="auto">
            <a:xfrm>
              <a:off x="6669" y="3731"/>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0" name="Freeform 60">
              <a:extLst>
                <a:ext uri="{FF2B5EF4-FFF2-40B4-BE49-F238E27FC236}">
                  <a16:creationId xmlns:a16="http://schemas.microsoft.com/office/drawing/2014/main" id="{4E8D431A-3CF9-C2B4-3618-303738AF39B3}"/>
                </a:ext>
              </a:extLst>
            </p:cNvPr>
            <p:cNvSpPr>
              <a:spLocks noGrp="1" noRot="1" noMove="1" noResize="1" noEditPoints="1" noAdjustHandles="1" noChangeArrowheads="1" noChangeShapeType="1"/>
            </p:cNvSpPr>
            <p:nvPr userDrawn="1"/>
          </p:nvSpPr>
          <p:spPr bwMode="auto">
            <a:xfrm>
              <a:off x="7427" y="3927"/>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1" name="Freeform 61">
              <a:extLst>
                <a:ext uri="{FF2B5EF4-FFF2-40B4-BE49-F238E27FC236}">
                  <a16:creationId xmlns:a16="http://schemas.microsoft.com/office/drawing/2014/main" id="{3839408F-2675-7DC1-C6D0-ABDE53AC7655}"/>
                </a:ext>
              </a:extLst>
            </p:cNvPr>
            <p:cNvSpPr>
              <a:spLocks noGrp="1" noRot="1" noMove="1" noResize="1" noEditPoints="1" noAdjustHandles="1" noChangeArrowheads="1" noChangeShapeType="1"/>
            </p:cNvSpPr>
            <p:nvPr userDrawn="1"/>
          </p:nvSpPr>
          <p:spPr bwMode="auto">
            <a:xfrm>
              <a:off x="7301" y="3927"/>
              <a:ext cx="126"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2" name="Freeform 62">
              <a:extLst>
                <a:ext uri="{FF2B5EF4-FFF2-40B4-BE49-F238E27FC236}">
                  <a16:creationId xmlns:a16="http://schemas.microsoft.com/office/drawing/2014/main" id="{19F85ABB-FC1E-5FFD-7D06-874A85723211}"/>
                </a:ext>
              </a:extLst>
            </p:cNvPr>
            <p:cNvSpPr>
              <a:spLocks noGrp="1" noRot="1" noMove="1" noResize="1" noEditPoints="1" noAdjustHandles="1" noChangeArrowheads="1" noChangeShapeType="1"/>
            </p:cNvSpPr>
            <p:nvPr userDrawn="1"/>
          </p:nvSpPr>
          <p:spPr bwMode="auto">
            <a:xfrm>
              <a:off x="7301" y="402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3" name="Freeform 63">
              <a:extLst>
                <a:ext uri="{FF2B5EF4-FFF2-40B4-BE49-F238E27FC236}">
                  <a16:creationId xmlns:a16="http://schemas.microsoft.com/office/drawing/2014/main" id="{EAE68AA2-236E-1326-40BB-CF22055C038A}"/>
                </a:ext>
              </a:extLst>
            </p:cNvPr>
            <p:cNvSpPr>
              <a:spLocks noGrp="1" noRot="1" noMove="1" noResize="1" noEditPoints="1" noAdjustHandles="1" noChangeArrowheads="1" noChangeShapeType="1"/>
            </p:cNvSpPr>
            <p:nvPr userDrawn="1"/>
          </p:nvSpPr>
          <p:spPr bwMode="auto">
            <a:xfrm>
              <a:off x="5911" y="3927"/>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pic>
        <p:nvPicPr>
          <p:cNvPr id="17" name="UNIVERSITÄT PADERBORN Logo">
            <a:extLst>
              <a:ext uri="{FF2B5EF4-FFF2-40B4-BE49-F238E27FC236}">
                <a16:creationId xmlns:a16="http://schemas.microsoft.com/office/drawing/2014/main" id="{6C76499A-54E2-3F3E-AA6A-411D7CC1962F}"/>
              </a:ext>
            </a:extLst>
          </p:cNvPr>
          <p:cNvPicPr>
            <a:picLocks noGrp="1" noRot="1" noChangeAspect="1" noMove="1" noResize="1" noEditPoints="1" noAdjustHandles="1" noChangeArrowheads="1" noChangeShapeType="1" noCrop="1"/>
          </p:cNvPicPr>
          <p:nvPr userDrawn="1"/>
        </p:nvPicPr>
        <p:blipFill>
          <a:blip r:embed="rId2"/>
          <a:srcRect/>
          <a:stretch/>
        </p:blipFill>
        <p:spPr>
          <a:xfrm>
            <a:off x="351364" y="254012"/>
            <a:ext cx="2584799" cy="1052305"/>
          </a:xfrm>
          <a:prstGeom prst="rect">
            <a:avLst/>
          </a:prstGeom>
        </p:spPr>
      </p:pic>
      <p:sp>
        <p:nvSpPr>
          <p:cNvPr id="14" name="Text">
            <a:extLst>
              <a:ext uri="{FF2B5EF4-FFF2-40B4-BE49-F238E27FC236}">
                <a16:creationId xmlns:a16="http://schemas.microsoft.com/office/drawing/2014/main" id="{E171BC48-5C76-4B1B-F20C-D3D1CC11FB46}"/>
              </a:ext>
            </a:extLst>
          </p:cNvPr>
          <p:cNvSpPr>
            <a:spLocks noGrp="1"/>
          </p:cNvSpPr>
          <p:nvPr>
            <p:ph type="body" orient="vert" idx="12" hasCustomPrompt="1"/>
          </p:nvPr>
        </p:nvSpPr>
        <p:spPr>
          <a:xfrm>
            <a:off x="1219200" y="5998528"/>
            <a:ext cx="8548688" cy="360000"/>
          </a:xfrm>
          <a:prstGeom prst="rect">
            <a:avLst/>
          </a:prstGeom>
        </p:spPr>
        <p:txBody>
          <a:bodyPr vert="horz" numCol="1"/>
          <a:lstStyle>
            <a:lvl1pPr marL="0" indent="0">
              <a:lnSpc>
                <a:spcPct val="127000"/>
              </a:lnSpc>
              <a:spcBef>
                <a:spcPts val="0"/>
              </a:spcBef>
              <a:spcAft>
                <a:spcPts val="0"/>
              </a:spcAft>
              <a:buFont typeface="+mj-lt"/>
              <a:buNone/>
              <a:defRPr sz="1600"/>
            </a:lvl1pPr>
            <a:lvl2pPr marL="0" indent="0">
              <a:lnSpc>
                <a:spcPct val="127000"/>
              </a:lnSpc>
              <a:spcBef>
                <a:spcPts val="0"/>
              </a:spcBef>
              <a:spcAft>
                <a:spcPts val="0"/>
              </a:spcAft>
              <a:buFont typeface="+mj-lt"/>
              <a:buNone/>
              <a:defRPr sz="1600"/>
            </a:lvl2pPr>
            <a:lvl3pPr marL="0" indent="0">
              <a:lnSpc>
                <a:spcPct val="127000"/>
              </a:lnSpc>
              <a:spcBef>
                <a:spcPts val="0"/>
              </a:spcBef>
              <a:spcAft>
                <a:spcPts val="0"/>
              </a:spcAft>
              <a:buFont typeface="+mj-lt"/>
              <a:buNone/>
              <a:defRPr sz="1600"/>
            </a:lvl3pPr>
            <a:lvl4pPr marL="0" indent="0">
              <a:lnSpc>
                <a:spcPct val="127000"/>
              </a:lnSpc>
              <a:spcBef>
                <a:spcPts val="0"/>
              </a:spcBef>
              <a:spcAft>
                <a:spcPts val="0"/>
              </a:spcAft>
              <a:buFont typeface="+mj-lt"/>
              <a:buNone/>
              <a:defRPr sz="1600"/>
            </a:lvl4pPr>
            <a:lvl5pPr marL="0" indent="0">
              <a:lnSpc>
                <a:spcPct val="127000"/>
              </a:lnSpc>
              <a:spcBef>
                <a:spcPts val="0"/>
              </a:spcBef>
              <a:spcAft>
                <a:spcPts val="0"/>
              </a:spcAft>
              <a:buFont typeface="+mj-lt"/>
              <a:buNone/>
              <a:defRPr sz="1600"/>
            </a:lvl5pPr>
            <a:lvl6pPr marL="0" indent="0">
              <a:lnSpc>
                <a:spcPct val="127000"/>
              </a:lnSpc>
              <a:spcBef>
                <a:spcPts val="0"/>
              </a:spcBef>
              <a:spcAft>
                <a:spcPts val="0"/>
              </a:spcAft>
              <a:buFont typeface="+mj-lt"/>
              <a:buNone/>
              <a:defRPr sz="1600"/>
            </a:lvl6pPr>
            <a:lvl7pPr marL="0" indent="0">
              <a:lnSpc>
                <a:spcPct val="127000"/>
              </a:lnSpc>
              <a:spcBef>
                <a:spcPts val="0"/>
              </a:spcBef>
              <a:spcAft>
                <a:spcPts val="0"/>
              </a:spcAft>
              <a:buFont typeface="+mj-lt"/>
              <a:buNone/>
              <a:defRPr sz="1600"/>
            </a:lvl7pPr>
            <a:lvl8pPr marL="0" indent="0">
              <a:lnSpc>
                <a:spcPct val="127000"/>
              </a:lnSpc>
              <a:spcBef>
                <a:spcPts val="0"/>
              </a:spcBef>
              <a:spcAft>
                <a:spcPts val="0"/>
              </a:spcAft>
              <a:buFont typeface="+mj-lt"/>
              <a:buNone/>
              <a:defRPr sz="1600"/>
            </a:lvl8pPr>
            <a:lvl9pPr marL="0" indent="0">
              <a:lnSpc>
                <a:spcPct val="127000"/>
              </a:lnSpc>
              <a:spcBef>
                <a:spcPts val="0"/>
              </a:spcBef>
              <a:spcAft>
                <a:spcPts val="0"/>
              </a:spcAft>
              <a:buFont typeface="+mj-lt"/>
              <a:buNone/>
              <a:defRPr sz="1600"/>
            </a:lvl9pPr>
          </a:lstStyle>
          <a:p>
            <a:r>
              <a:rPr lang="de-DE" dirty="0"/>
              <a:t>Akademischer Titel Vorname Nachname Referent*in</a:t>
            </a:r>
          </a:p>
        </p:txBody>
      </p:sp>
      <p:sp>
        <p:nvSpPr>
          <p:cNvPr id="3" name="Untertitel">
            <a:extLst>
              <a:ext uri="{FF2B5EF4-FFF2-40B4-BE49-F238E27FC236}">
                <a16:creationId xmlns:a16="http://schemas.microsoft.com/office/drawing/2014/main" id="{D6D4D647-3129-77A4-44F9-D0026D9370B9}"/>
              </a:ext>
            </a:extLst>
          </p:cNvPr>
          <p:cNvSpPr>
            <a:spLocks noGrp="1"/>
          </p:cNvSpPr>
          <p:nvPr>
            <p:ph type="subTitle" idx="1" hasCustomPrompt="1"/>
          </p:nvPr>
        </p:nvSpPr>
        <p:spPr>
          <a:xfrm>
            <a:off x="1219200" y="3803650"/>
            <a:ext cx="8548688" cy="1332000"/>
          </a:xfrm>
          <a:prstGeom prst="rect">
            <a:avLst/>
          </a:prstGeom>
        </p:spPr>
        <p:txBody>
          <a:bodyPr/>
          <a:lstStyle>
            <a:lvl1pPr marL="0" indent="0" algn="l">
              <a:lnSpc>
                <a:spcPct val="100000"/>
              </a:lnSpc>
              <a:spcBef>
                <a:spcPts val="0"/>
              </a:spcBef>
              <a:spcAft>
                <a:spcPts val="0"/>
              </a:spcAft>
              <a:buFont typeface="+mj-lt"/>
              <a:buNone/>
              <a:defRPr sz="2000"/>
            </a:lvl1pPr>
            <a:lvl2pPr marL="0" indent="0" algn="l">
              <a:lnSpc>
                <a:spcPct val="100000"/>
              </a:lnSpc>
              <a:spcBef>
                <a:spcPts val="0"/>
              </a:spcBef>
              <a:spcAft>
                <a:spcPts val="0"/>
              </a:spcAft>
              <a:buFont typeface="+mj-lt"/>
              <a:buNone/>
              <a:defRPr sz="2000"/>
            </a:lvl2pPr>
            <a:lvl3pPr marL="0" indent="0" algn="l">
              <a:lnSpc>
                <a:spcPct val="100000"/>
              </a:lnSpc>
              <a:spcBef>
                <a:spcPts val="0"/>
              </a:spcBef>
              <a:spcAft>
                <a:spcPts val="0"/>
              </a:spcAft>
              <a:buFont typeface="+mj-lt"/>
              <a:buNone/>
              <a:defRPr sz="2000"/>
            </a:lvl3pPr>
            <a:lvl4pPr marL="0" indent="0" algn="l">
              <a:lnSpc>
                <a:spcPct val="100000"/>
              </a:lnSpc>
              <a:spcBef>
                <a:spcPts val="0"/>
              </a:spcBef>
              <a:spcAft>
                <a:spcPts val="0"/>
              </a:spcAft>
              <a:buFont typeface="+mj-lt"/>
              <a:buNone/>
              <a:defRPr sz="2000"/>
            </a:lvl4pPr>
            <a:lvl5pPr marL="0" indent="0" algn="l">
              <a:lnSpc>
                <a:spcPct val="100000"/>
              </a:lnSpc>
              <a:spcBef>
                <a:spcPts val="0"/>
              </a:spcBef>
              <a:spcAft>
                <a:spcPts val="0"/>
              </a:spcAft>
              <a:buFont typeface="+mj-lt"/>
              <a:buNone/>
              <a:defRPr sz="2000"/>
            </a:lvl5pPr>
            <a:lvl6pPr marL="0" indent="0" algn="l">
              <a:lnSpc>
                <a:spcPct val="100000"/>
              </a:lnSpc>
              <a:spcBef>
                <a:spcPts val="0"/>
              </a:spcBef>
              <a:spcAft>
                <a:spcPts val="0"/>
              </a:spcAft>
              <a:buFont typeface="+mj-lt"/>
              <a:buNone/>
              <a:defRPr sz="2000"/>
            </a:lvl6pPr>
            <a:lvl7pPr marL="0" indent="0" algn="l">
              <a:lnSpc>
                <a:spcPct val="100000"/>
              </a:lnSpc>
              <a:spcBef>
                <a:spcPts val="0"/>
              </a:spcBef>
              <a:spcAft>
                <a:spcPts val="0"/>
              </a:spcAft>
              <a:buFont typeface="+mj-lt"/>
              <a:buNone/>
              <a:defRPr sz="2000"/>
            </a:lvl7pPr>
            <a:lvl8pPr marL="0" indent="0" algn="l">
              <a:lnSpc>
                <a:spcPct val="100000"/>
              </a:lnSpc>
              <a:spcBef>
                <a:spcPts val="0"/>
              </a:spcBef>
              <a:spcAft>
                <a:spcPts val="0"/>
              </a:spcAft>
              <a:buFont typeface="+mj-lt"/>
              <a:buNone/>
              <a:defRPr sz="2000"/>
            </a:lvl8pPr>
            <a:lvl9pPr marL="0" indent="0" algn="l">
              <a:lnSpc>
                <a:spcPct val="100000"/>
              </a:lnSpc>
              <a:spcBef>
                <a:spcPts val="0"/>
              </a:spcBef>
              <a:spcAft>
                <a:spcPts val="0"/>
              </a:spcAft>
              <a:buFont typeface="+mj-lt"/>
              <a:buNone/>
              <a:defRPr sz="2000"/>
            </a:lvl9pPr>
          </a:lstStyle>
          <a:p>
            <a:pPr lvl="1"/>
            <a:r>
              <a:rPr lang="de-DE" dirty="0"/>
              <a:t>Titel, Untertitel und weiterführende Informationen zur Präsentation mit maximal vier Zeilen. Hinweis: Bitte grundsätzlich </a:t>
            </a:r>
            <a:r>
              <a:rPr lang="de-DE" b="1" dirty="0"/>
              <a:t>keine Änderungen im Folienmaster </a:t>
            </a:r>
            <a:r>
              <a:rPr lang="de-DE" dirty="0"/>
              <a:t>vornehmen. Änderungen der Größe und Position von </a:t>
            </a:r>
            <a:r>
              <a:rPr lang="de-DE" b="1" dirty="0" err="1"/>
              <a:t>Textboxen</a:t>
            </a:r>
            <a:r>
              <a:rPr lang="de-DE" dirty="0"/>
              <a:t> sind auf allen Folien zu </a:t>
            </a:r>
            <a:r>
              <a:rPr lang="de-DE" b="1" dirty="0"/>
              <a:t>vermeiden</a:t>
            </a:r>
            <a:r>
              <a:rPr lang="de-DE" dirty="0"/>
              <a:t>.</a:t>
            </a:r>
          </a:p>
        </p:txBody>
      </p:sp>
      <p:sp>
        <p:nvSpPr>
          <p:cNvPr id="2" name="Titel">
            <a:extLst>
              <a:ext uri="{FF2B5EF4-FFF2-40B4-BE49-F238E27FC236}">
                <a16:creationId xmlns:a16="http://schemas.microsoft.com/office/drawing/2014/main" id="{A59FA09D-AD95-6B5C-EC3F-0EB013E603ED}"/>
              </a:ext>
            </a:extLst>
          </p:cNvPr>
          <p:cNvSpPr>
            <a:spLocks noGrp="1"/>
          </p:cNvSpPr>
          <p:nvPr>
            <p:ph type="ctrTitle" hasCustomPrompt="1"/>
          </p:nvPr>
        </p:nvSpPr>
        <p:spPr>
          <a:xfrm>
            <a:off x="1219200" y="2119591"/>
            <a:ext cx="8548688" cy="1223684"/>
          </a:xfrm>
        </p:spPr>
        <p:txBody>
          <a:bodyPr anchor="b"/>
          <a:lstStyle>
            <a:lvl1pPr algn="l">
              <a:defRPr sz="3500"/>
            </a:lvl1pPr>
          </a:lstStyle>
          <a:p>
            <a:r>
              <a:rPr lang="de-DE" dirty="0"/>
              <a:t>Vielen Dank für die Aufmerksamkeit!</a:t>
            </a:r>
          </a:p>
        </p:txBody>
      </p:sp>
      <p:sp>
        <p:nvSpPr>
          <p:cNvPr id="84" name="Foliennummer">
            <a:extLst>
              <a:ext uri="{FF2B5EF4-FFF2-40B4-BE49-F238E27FC236}">
                <a16:creationId xmlns:a16="http://schemas.microsoft.com/office/drawing/2014/main" id="{E51E1CA4-083D-4D83-94EE-212EE34B2FA9}"/>
              </a:ext>
            </a:extLst>
          </p:cNvPr>
          <p:cNvSpPr>
            <a:spLocks noGrp="1"/>
          </p:cNvSpPr>
          <p:nvPr>
            <p:ph type="sldNum" sz="quarter" idx="11"/>
          </p:nvPr>
        </p:nvSpPr>
        <p:spPr>
          <a:xfrm>
            <a:off x="11089560" y="7200000"/>
            <a:ext cx="504000" cy="185738"/>
          </a:xfrm>
        </p:spPr>
        <p:txBody>
          <a:bodyPr/>
          <a:lstStyle>
            <a:lvl1pPr>
              <a:defRPr>
                <a:solidFill>
                  <a:srgbClr val="E6E6E6"/>
                </a:solidFill>
              </a:defRPr>
            </a:lvl1pPr>
          </a:lstStyle>
          <a:p>
            <a:fld id="{11DE32AD-F86D-4804-839F-80A6732D429D}" type="slidenum">
              <a:rPr lang="de-DE" smtClean="0"/>
              <a:pPr/>
              <a:t>‹Nr.›</a:t>
            </a:fld>
            <a:endParaRPr lang="de-DE" dirty="0"/>
          </a:p>
        </p:txBody>
      </p:sp>
      <p:sp>
        <p:nvSpPr>
          <p:cNvPr id="85" name="Fußzeile">
            <a:extLst>
              <a:ext uri="{FF2B5EF4-FFF2-40B4-BE49-F238E27FC236}">
                <a16:creationId xmlns:a16="http://schemas.microsoft.com/office/drawing/2014/main" id="{3671AC5E-4072-4133-A537-F4209059D6A4}"/>
              </a:ext>
            </a:extLst>
          </p:cNvPr>
          <p:cNvSpPr>
            <a:spLocks noGrp="1"/>
          </p:cNvSpPr>
          <p:nvPr>
            <p:ph type="ftr" sz="quarter" idx="10"/>
          </p:nvPr>
        </p:nvSpPr>
        <p:spPr>
          <a:xfrm>
            <a:off x="421200" y="7200000"/>
            <a:ext cx="25400" cy="185738"/>
          </a:xfrm>
          <a:solidFill>
            <a:srgbClr val="E6E6E6"/>
          </a:solidFill>
        </p:spPr>
        <p:txBody>
          <a:bodyPr/>
          <a:lstStyle>
            <a:lvl1pPr>
              <a:defRPr>
                <a:solidFill>
                  <a:srgbClr val="E6E6E6"/>
                </a:solidFill>
              </a:defRPr>
            </a:lvl1pPr>
          </a:lstStyle>
          <a:p>
            <a:r>
              <a:rPr lang="de-DE"/>
              <a:t>Stabsstelle Bildungsinnovationen und Hochschuldidaktik</a:t>
            </a:r>
            <a:endParaRPr lang="de-DE" dirty="0"/>
          </a:p>
        </p:txBody>
      </p:sp>
    </p:spTree>
    <p:extLst>
      <p:ext uri="{BB962C8B-B14F-4D97-AF65-F5344CB8AC3E}">
        <p14:creationId xmlns:p14="http://schemas.microsoft.com/office/powerpoint/2010/main" val="2247419399"/>
      </p:ext>
    </p:extLst>
  </p:cSld>
  <p:clrMapOvr>
    <a:masterClrMapping/>
  </p:clrMapOvr>
  <p:extLst>
    <p:ext uri="{DCECCB84-F9BA-43D5-87BE-67443E8EF086}">
      <p15:sldGuideLst xmlns:p15="http://schemas.microsoft.com/office/powerpoint/2012/main">
        <p15:guide id="1" orient="horz" pos="2106" userDrawn="1">
          <p15:clr>
            <a:srgbClr val="000000"/>
          </p15:clr>
        </p15:guide>
        <p15:guide id="2" pos="768">
          <p15:clr>
            <a:srgbClr val="000000"/>
          </p15:clr>
        </p15:guide>
        <p15:guide id="3" pos="6153">
          <p15:clr>
            <a:srgbClr val="000000"/>
          </p15:clr>
        </p15:guide>
        <p15:guide id="4" orient="horz" pos="2396">
          <p15:clr>
            <a:srgbClr val="000000"/>
          </p15:clr>
        </p15:guide>
        <p15:guide id="5" orient="horz" pos="3779" userDrawn="1">
          <p15:clr>
            <a:srgbClr val="00000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mit Zusatzlogo H">
    <p:spTree>
      <p:nvGrpSpPr>
        <p:cNvPr id="1" name=""/>
        <p:cNvGrpSpPr/>
        <p:nvPr/>
      </p:nvGrpSpPr>
      <p:grpSpPr>
        <a:xfrm>
          <a:off x="0" y="0"/>
          <a:ext cx="0" cy="0"/>
          <a:chOff x="0" y="0"/>
          <a:chExt cx="0" cy="0"/>
        </a:xfrm>
      </p:grpSpPr>
      <p:grpSp>
        <p:nvGrpSpPr>
          <p:cNvPr id="86" name="Regieanweisungen">
            <a:extLst>
              <a:ext uri="{FF2B5EF4-FFF2-40B4-BE49-F238E27FC236}">
                <a16:creationId xmlns:a16="http://schemas.microsoft.com/office/drawing/2014/main" id="{7CE8D66D-8CB2-8C1F-DBB0-2D223CEFAF2A}"/>
              </a:ext>
            </a:extLst>
          </p:cNvPr>
          <p:cNvGrpSpPr/>
          <p:nvPr userDrawn="1"/>
        </p:nvGrpSpPr>
        <p:grpSpPr>
          <a:xfrm>
            <a:off x="-1548000" y="-360000"/>
            <a:ext cx="15804000" cy="1584000"/>
            <a:chOff x="-1548000" y="-360000"/>
            <a:chExt cx="15804000" cy="1584000"/>
          </a:xfrm>
          <a:solidFill>
            <a:srgbClr val="E9ECF0"/>
          </a:solidFill>
        </p:grpSpPr>
        <p:sp>
          <p:nvSpPr>
            <p:cNvPr id="87" name="Zurücksetzen">
              <a:extLst>
                <a:ext uri="{FF2B5EF4-FFF2-40B4-BE49-F238E27FC236}">
                  <a16:creationId xmlns:a16="http://schemas.microsoft.com/office/drawing/2014/main" id="{C42062E5-7DF6-CAF4-2B38-852C84E9B16D}"/>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88" name="Layoutwechsel">
              <a:extLst>
                <a:ext uri="{FF2B5EF4-FFF2-40B4-BE49-F238E27FC236}">
                  <a16:creationId xmlns:a16="http://schemas.microsoft.com/office/drawing/2014/main" id="{5F8A8792-1FB7-D75A-E18D-A6A75D510858}"/>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89" name="Hilfslinien">
              <a:extLst>
                <a:ext uri="{FF2B5EF4-FFF2-40B4-BE49-F238E27FC236}">
                  <a16:creationId xmlns:a16="http://schemas.microsoft.com/office/drawing/2014/main" id="{C07C178B-B5D1-108B-5830-515386CE2A03}"/>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90" name="Hilfslinien">
              <a:extLst>
                <a:ext uri="{FF2B5EF4-FFF2-40B4-BE49-F238E27FC236}">
                  <a16:creationId xmlns:a16="http://schemas.microsoft.com/office/drawing/2014/main" id="{3439896A-6320-8017-3D78-020F76972A23}"/>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a:t>
              </a:r>
              <a:r>
                <a:rPr kumimoji="0" lang="de-DE" sz="1000" b="1" i="0" u="none" strike="noStrike" kern="1200" cap="none" spc="0" normalizeH="0" baseline="0" noProof="0" dirty="0">
                  <a:ln>
                    <a:noFill/>
                  </a:ln>
                  <a:solidFill>
                    <a:schemeClr val="tx1"/>
                  </a:solidFill>
                  <a:effectLst/>
                  <a:uLnTx/>
                  <a:uFillTx/>
                  <a:latin typeface="+mn-lt"/>
                  <a:ea typeface="+mn-ea"/>
                  <a:cs typeface="+mn-cs"/>
                </a:rPr>
                <a:t> 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sp>
          <p:nvSpPr>
            <p:cNvPr id="91" name="Logo">
              <a:extLst>
                <a:ext uri="{FF2B5EF4-FFF2-40B4-BE49-F238E27FC236}">
                  <a16:creationId xmlns:a16="http://schemas.microsoft.com/office/drawing/2014/main" id="{40A1B498-711E-6D1D-CA37-A18957474F6C}"/>
                </a:ext>
              </a:extLst>
            </p:cNvPr>
            <p:cNvSpPr txBox="1"/>
            <p:nvPr userDrawn="1"/>
          </p:nvSpPr>
          <p:spPr>
            <a:xfrm rot="10800000" flipH="1" flipV="1">
              <a:off x="-1548000" y="0"/>
              <a:ext cx="1440000" cy="1224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r">
                <a:lnSpc>
                  <a:spcPct val="100000"/>
                </a:lnSpc>
                <a:spcBef>
                  <a:spcPts val="0"/>
                </a:spcBef>
                <a:spcAft>
                  <a:spcPts val="0"/>
                </a:spcAft>
              </a:pPr>
              <a:r>
                <a:rPr lang="de-DE" sz="1000" b="1" baseline="0" dirty="0">
                  <a:solidFill>
                    <a:schemeClr val="tx1"/>
                  </a:solidFill>
                  <a:latin typeface="+mn-lt"/>
                </a:rPr>
                <a:t>Zum Platzieren </a:t>
              </a:r>
              <a:r>
                <a:rPr lang="de-DE" sz="1000" b="0" baseline="0" dirty="0">
                  <a:solidFill>
                    <a:schemeClr val="tx1"/>
                  </a:solidFill>
                  <a:latin typeface="+mn-lt"/>
                </a:rPr>
                <a:t>das Zusatzlogo per Drag-and-Drop einfügen. </a:t>
              </a:r>
              <a:r>
                <a:rPr lang="de-DE" sz="1000" b="1" baseline="0" dirty="0">
                  <a:solidFill>
                    <a:schemeClr val="tx1"/>
                  </a:solidFill>
                  <a:latin typeface="+mn-lt"/>
                </a:rPr>
                <a:t>Beim Austauschen </a:t>
              </a:r>
              <a:r>
                <a:rPr lang="de-DE" sz="1000" b="0" baseline="0" dirty="0">
                  <a:solidFill>
                    <a:schemeClr val="tx1"/>
                  </a:solidFill>
                  <a:latin typeface="+mn-lt"/>
                </a:rPr>
                <a:t>das bereits platzierte Logo zunächst löschen und dann ein neues Zusatzlogo einfügen.</a:t>
              </a:r>
            </a:p>
          </p:txBody>
        </p:sp>
      </p:grpSp>
      <p:grpSp>
        <p:nvGrpSpPr>
          <p:cNvPr id="25" name="Grafik">
            <a:extLst>
              <a:ext uri="{FF2B5EF4-FFF2-40B4-BE49-F238E27FC236}">
                <a16:creationId xmlns:a16="http://schemas.microsoft.com/office/drawing/2014/main" id="{ACEF06B2-3DA6-E8C6-8D1D-8376A903C1D0}"/>
              </a:ext>
            </a:extLst>
          </p:cNvPr>
          <p:cNvGrpSpPr>
            <a:grpSpLocks noGrp="1" noUngrp="1" noRot="1" noMove="1" noResize="1"/>
          </p:cNvGrpSpPr>
          <p:nvPr userDrawn="1"/>
        </p:nvGrpSpPr>
        <p:grpSpPr bwMode="auto">
          <a:xfrm>
            <a:off x="9383713" y="315913"/>
            <a:ext cx="2808287" cy="6542087"/>
            <a:chOff x="5911" y="199"/>
            <a:chExt cx="1769" cy="4121"/>
          </a:xfrm>
        </p:grpSpPr>
        <p:sp>
          <p:nvSpPr>
            <p:cNvPr id="26" name="Freeform 5">
              <a:extLst>
                <a:ext uri="{FF2B5EF4-FFF2-40B4-BE49-F238E27FC236}">
                  <a16:creationId xmlns:a16="http://schemas.microsoft.com/office/drawing/2014/main" id="{047FFB8F-C6DB-2E65-7B14-A70A1FE52A43}"/>
                </a:ext>
              </a:extLst>
            </p:cNvPr>
            <p:cNvSpPr>
              <a:spLocks noGrp="1" noRot="1" noMove="1" noResize="1" noEditPoints="1" noAdjustHandles="1" noChangeArrowheads="1" noChangeShapeType="1"/>
            </p:cNvSpPr>
            <p:nvPr userDrawn="1"/>
          </p:nvSpPr>
          <p:spPr bwMode="auto">
            <a:xfrm>
              <a:off x="6543" y="297"/>
              <a:ext cx="126" cy="196"/>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7" name="Freeform 6">
              <a:extLst>
                <a:ext uri="{FF2B5EF4-FFF2-40B4-BE49-F238E27FC236}">
                  <a16:creationId xmlns:a16="http://schemas.microsoft.com/office/drawing/2014/main" id="{DF64E28F-B614-8B85-B18F-122BE813E1E8}"/>
                </a:ext>
              </a:extLst>
            </p:cNvPr>
            <p:cNvSpPr>
              <a:spLocks noGrp="1" noRot="1" noMove="1" noResize="1" noEditPoints="1" noAdjustHandles="1" noChangeArrowheads="1" noChangeShapeType="1"/>
            </p:cNvSpPr>
            <p:nvPr userDrawn="1"/>
          </p:nvSpPr>
          <p:spPr bwMode="auto">
            <a:xfrm>
              <a:off x="6922" y="297"/>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8" name="Freeform 7">
              <a:extLst>
                <a:ext uri="{FF2B5EF4-FFF2-40B4-BE49-F238E27FC236}">
                  <a16:creationId xmlns:a16="http://schemas.microsoft.com/office/drawing/2014/main" id="{621DC891-572A-8830-85EF-6C852551B7BB}"/>
                </a:ext>
              </a:extLst>
            </p:cNvPr>
            <p:cNvSpPr>
              <a:spLocks noGrp="1" noRot="1" noMove="1" noResize="1" noEditPoints="1" noAdjustHandles="1" noChangeArrowheads="1" noChangeShapeType="1"/>
            </p:cNvSpPr>
            <p:nvPr userDrawn="1"/>
          </p:nvSpPr>
          <p:spPr bwMode="auto">
            <a:xfrm>
              <a:off x="6922" y="395"/>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9" name="Freeform 8">
              <a:extLst>
                <a:ext uri="{FF2B5EF4-FFF2-40B4-BE49-F238E27FC236}">
                  <a16:creationId xmlns:a16="http://schemas.microsoft.com/office/drawing/2014/main" id="{BBDE9E24-9B55-6364-5A2C-99AC70CAB13A}"/>
                </a:ext>
              </a:extLst>
            </p:cNvPr>
            <p:cNvSpPr>
              <a:spLocks noGrp="1" noRot="1" noMove="1" noResize="1" noEditPoints="1" noAdjustHandles="1" noChangeArrowheads="1" noChangeShapeType="1"/>
            </p:cNvSpPr>
            <p:nvPr userDrawn="1"/>
          </p:nvSpPr>
          <p:spPr bwMode="auto">
            <a:xfrm>
              <a:off x="7048" y="493"/>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0" name="Freeform 9">
              <a:extLst>
                <a:ext uri="{FF2B5EF4-FFF2-40B4-BE49-F238E27FC236}">
                  <a16:creationId xmlns:a16="http://schemas.microsoft.com/office/drawing/2014/main" id="{00A4FC4B-91E9-6D9F-8EC4-38E9F7FEC705}"/>
                </a:ext>
              </a:extLst>
            </p:cNvPr>
            <p:cNvSpPr>
              <a:spLocks noGrp="1" noRot="1" noMove="1" noResize="1" noEditPoints="1" noAdjustHandles="1" noChangeArrowheads="1" noChangeShapeType="1"/>
            </p:cNvSpPr>
            <p:nvPr userDrawn="1"/>
          </p:nvSpPr>
          <p:spPr bwMode="auto">
            <a:xfrm>
              <a:off x="7301" y="199"/>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1" name="Freeform 10">
              <a:extLst>
                <a:ext uri="{FF2B5EF4-FFF2-40B4-BE49-F238E27FC236}">
                  <a16:creationId xmlns:a16="http://schemas.microsoft.com/office/drawing/2014/main" id="{BC55CFEA-C2FB-D674-77BB-006B1DF1E257}"/>
                </a:ext>
              </a:extLst>
            </p:cNvPr>
            <p:cNvSpPr>
              <a:spLocks noGrp="1" noRot="1" noMove="1" noResize="1" noEditPoints="1" noAdjustHandles="1" noChangeArrowheads="1" noChangeShapeType="1"/>
            </p:cNvSpPr>
            <p:nvPr userDrawn="1"/>
          </p:nvSpPr>
          <p:spPr bwMode="auto">
            <a:xfrm>
              <a:off x="7301" y="395"/>
              <a:ext cx="126"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181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2" name="Freeform 11">
              <a:extLst>
                <a:ext uri="{FF2B5EF4-FFF2-40B4-BE49-F238E27FC236}">
                  <a16:creationId xmlns:a16="http://schemas.microsoft.com/office/drawing/2014/main" id="{F6756EE2-9753-7EF2-5DFF-085934123915}"/>
                </a:ext>
              </a:extLst>
            </p:cNvPr>
            <p:cNvSpPr>
              <a:spLocks noGrp="1" noRot="1" noMove="1" noResize="1" noEditPoints="1" noAdjustHandles="1" noChangeArrowheads="1" noChangeShapeType="1"/>
            </p:cNvSpPr>
            <p:nvPr userDrawn="1"/>
          </p:nvSpPr>
          <p:spPr bwMode="auto">
            <a:xfrm>
              <a:off x="7175" y="592"/>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3" name="Freeform 12">
              <a:extLst>
                <a:ext uri="{FF2B5EF4-FFF2-40B4-BE49-F238E27FC236}">
                  <a16:creationId xmlns:a16="http://schemas.microsoft.com/office/drawing/2014/main" id="{411C9F48-B4BF-9222-E9AD-205F6FF5BD4B}"/>
                </a:ext>
              </a:extLst>
            </p:cNvPr>
            <p:cNvSpPr>
              <a:spLocks noGrp="1" noRot="1" noMove="1" noResize="1" noEditPoints="1" noAdjustHandles="1" noChangeArrowheads="1" noChangeShapeType="1"/>
            </p:cNvSpPr>
            <p:nvPr userDrawn="1"/>
          </p:nvSpPr>
          <p:spPr bwMode="auto">
            <a:xfrm>
              <a:off x="7301" y="493"/>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4" name="Freeform 13">
              <a:extLst>
                <a:ext uri="{FF2B5EF4-FFF2-40B4-BE49-F238E27FC236}">
                  <a16:creationId xmlns:a16="http://schemas.microsoft.com/office/drawing/2014/main" id="{FE06CC74-CFEA-5713-B7D3-FDE740B8D560}"/>
                </a:ext>
              </a:extLst>
            </p:cNvPr>
            <p:cNvSpPr>
              <a:spLocks noGrp="1" noRot="1" noMove="1" noResize="1" noEditPoints="1" noAdjustHandles="1" noChangeArrowheads="1" noChangeShapeType="1"/>
            </p:cNvSpPr>
            <p:nvPr userDrawn="1"/>
          </p:nvSpPr>
          <p:spPr bwMode="auto">
            <a:xfrm>
              <a:off x="7175" y="395"/>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5" name="Freeform 14">
              <a:extLst>
                <a:ext uri="{FF2B5EF4-FFF2-40B4-BE49-F238E27FC236}">
                  <a16:creationId xmlns:a16="http://schemas.microsoft.com/office/drawing/2014/main" id="{C8CD735D-A17F-69C2-ACB1-05901B446F8B}"/>
                </a:ext>
              </a:extLst>
            </p:cNvPr>
            <p:cNvSpPr>
              <a:spLocks noGrp="1" noRot="1" noMove="1" noResize="1" noEditPoints="1" noAdjustHandles="1" noChangeArrowheads="1" noChangeShapeType="1"/>
            </p:cNvSpPr>
            <p:nvPr userDrawn="1"/>
          </p:nvSpPr>
          <p:spPr bwMode="auto">
            <a:xfrm>
              <a:off x="7427" y="395"/>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6" name="Freeform 15">
              <a:extLst>
                <a:ext uri="{FF2B5EF4-FFF2-40B4-BE49-F238E27FC236}">
                  <a16:creationId xmlns:a16="http://schemas.microsoft.com/office/drawing/2014/main" id="{C4DA814A-DA73-747F-C367-BC78B753A72A}"/>
                </a:ext>
              </a:extLst>
            </p:cNvPr>
            <p:cNvSpPr>
              <a:spLocks noGrp="1" noRot="1" noMove="1" noResize="1" noEditPoints="1" noAdjustHandles="1" noChangeArrowheads="1" noChangeShapeType="1"/>
            </p:cNvSpPr>
            <p:nvPr userDrawn="1"/>
          </p:nvSpPr>
          <p:spPr bwMode="auto">
            <a:xfrm>
              <a:off x="6796" y="493"/>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7" name="Freeform 16">
              <a:extLst>
                <a:ext uri="{FF2B5EF4-FFF2-40B4-BE49-F238E27FC236}">
                  <a16:creationId xmlns:a16="http://schemas.microsoft.com/office/drawing/2014/main" id="{2D2C5ABB-DB3E-CB0D-0D5F-74562FA21724}"/>
                </a:ext>
              </a:extLst>
            </p:cNvPr>
            <p:cNvSpPr>
              <a:spLocks noGrp="1" noRot="1" noMove="1" noResize="1" noEditPoints="1" noAdjustHandles="1" noChangeArrowheads="1" noChangeShapeType="1"/>
            </p:cNvSpPr>
            <p:nvPr userDrawn="1"/>
          </p:nvSpPr>
          <p:spPr bwMode="auto">
            <a:xfrm>
              <a:off x="6669" y="3437"/>
              <a:ext cx="127"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8" name="Freeform 17">
              <a:extLst>
                <a:ext uri="{FF2B5EF4-FFF2-40B4-BE49-F238E27FC236}">
                  <a16:creationId xmlns:a16="http://schemas.microsoft.com/office/drawing/2014/main" id="{2488E5CE-E95E-31EB-6801-CC23AEB68AF5}"/>
                </a:ext>
              </a:extLst>
            </p:cNvPr>
            <p:cNvSpPr>
              <a:spLocks noGrp="1" noRot="1" noMove="1" noResize="1" noEditPoints="1" noAdjustHandles="1" noChangeArrowheads="1" noChangeShapeType="1"/>
            </p:cNvSpPr>
            <p:nvPr userDrawn="1"/>
          </p:nvSpPr>
          <p:spPr bwMode="auto">
            <a:xfrm>
              <a:off x="6417" y="37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9" name="Freeform 18">
              <a:extLst>
                <a:ext uri="{FF2B5EF4-FFF2-40B4-BE49-F238E27FC236}">
                  <a16:creationId xmlns:a16="http://schemas.microsoft.com/office/drawing/2014/main" id="{BF66B5C8-5E72-C429-A936-5650B1BE371B}"/>
                </a:ext>
              </a:extLst>
            </p:cNvPr>
            <p:cNvSpPr>
              <a:spLocks noGrp="1" noRot="1" noMove="1" noResize="1" noEditPoints="1" noAdjustHandles="1" noChangeArrowheads="1" noChangeShapeType="1"/>
            </p:cNvSpPr>
            <p:nvPr userDrawn="1"/>
          </p:nvSpPr>
          <p:spPr bwMode="auto">
            <a:xfrm>
              <a:off x="6543" y="4026"/>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0" name="Freeform 19">
              <a:extLst>
                <a:ext uri="{FF2B5EF4-FFF2-40B4-BE49-F238E27FC236}">
                  <a16:creationId xmlns:a16="http://schemas.microsoft.com/office/drawing/2014/main" id="{B170BCA9-8093-C904-4E9E-18E48A6FFE50}"/>
                </a:ext>
              </a:extLst>
            </p:cNvPr>
            <p:cNvSpPr>
              <a:spLocks noGrp="1" noRot="1" noMove="1" noResize="1" noEditPoints="1" noAdjustHandles="1" noChangeArrowheads="1" noChangeShapeType="1"/>
            </p:cNvSpPr>
            <p:nvPr userDrawn="1"/>
          </p:nvSpPr>
          <p:spPr bwMode="auto">
            <a:xfrm>
              <a:off x="7301" y="3731"/>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1" name="Freeform 20">
              <a:extLst>
                <a:ext uri="{FF2B5EF4-FFF2-40B4-BE49-F238E27FC236}">
                  <a16:creationId xmlns:a16="http://schemas.microsoft.com/office/drawing/2014/main" id="{11A1D986-C840-7013-52E8-EA829F303144}"/>
                </a:ext>
              </a:extLst>
            </p:cNvPr>
            <p:cNvSpPr>
              <a:spLocks noGrp="1" noRot="1" noMove="1" noResize="1" noEditPoints="1" noAdjustHandles="1" noChangeArrowheads="1" noChangeShapeType="1"/>
            </p:cNvSpPr>
            <p:nvPr userDrawn="1"/>
          </p:nvSpPr>
          <p:spPr bwMode="auto">
            <a:xfrm>
              <a:off x="7427" y="4026"/>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2" name="Freeform 21">
              <a:extLst>
                <a:ext uri="{FF2B5EF4-FFF2-40B4-BE49-F238E27FC236}">
                  <a16:creationId xmlns:a16="http://schemas.microsoft.com/office/drawing/2014/main" id="{0B309A86-7715-71FB-8358-DB356971F9AF}"/>
                </a:ext>
              </a:extLst>
            </p:cNvPr>
            <p:cNvSpPr>
              <a:spLocks noGrp="1" noRot="1" noMove="1" noResize="1" noEditPoints="1" noAdjustHandles="1" noChangeArrowheads="1" noChangeShapeType="1"/>
            </p:cNvSpPr>
            <p:nvPr userDrawn="1"/>
          </p:nvSpPr>
          <p:spPr bwMode="auto">
            <a:xfrm>
              <a:off x="7427" y="3829"/>
              <a:ext cx="127"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3" name="Freeform 22">
              <a:extLst>
                <a:ext uri="{FF2B5EF4-FFF2-40B4-BE49-F238E27FC236}">
                  <a16:creationId xmlns:a16="http://schemas.microsoft.com/office/drawing/2014/main" id="{5F72E6F2-5610-ECE3-33C3-135E2A610B34}"/>
                </a:ext>
              </a:extLst>
            </p:cNvPr>
            <p:cNvSpPr>
              <a:spLocks noGrp="1" noRot="1" noMove="1" noResize="1" noEditPoints="1" noAdjustHandles="1" noChangeArrowheads="1" noChangeShapeType="1"/>
            </p:cNvSpPr>
            <p:nvPr userDrawn="1"/>
          </p:nvSpPr>
          <p:spPr bwMode="auto">
            <a:xfrm>
              <a:off x="7301" y="3829"/>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4" name="Freeform 23">
              <a:extLst>
                <a:ext uri="{FF2B5EF4-FFF2-40B4-BE49-F238E27FC236}">
                  <a16:creationId xmlns:a16="http://schemas.microsoft.com/office/drawing/2014/main" id="{C7E6F391-5C25-9CA8-E2C8-9B231E1534E5}"/>
                </a:ext>
              </a:extLst>
            </p:cNvPr>
            <p:cNvSpPr>
              <a:spLocks noGrp="1" noRot="1" noMove="1" noResize="1" noEditPoints="1" noAdjustHandles="1" noChangeArrowheads="1" noChangeShapeType="1"/>
            </p:cNvSpPr>
            <p:nvPr userDrawn="1"/>
          </p:nvSpPr>
          <p:spPr bwMode="auto">
            <a:xfrm>
              <a:off x="7175" y="412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5" name="Freeform 24">
              <a:extLst>
                <a:ext uri="{FF2B5EF4-FFF2-40B4-BE49-F238E27FC236}">
                  <a16:creationId xmlns:a16="http://schemas.microsoft.com/office/drawing/2014/main" id="{22E6D6CD-0A43-DC5E-E356-9D2CA6CD0A00}"/>
                </a:ext>
              </a:extLst>
            </p:cNvPr>
            <p:cNvSpPr>
              <a:spLocks noGrp="1" noRot="1" noMove="1" noResize="1" noEditPoints="1" noAdjustHandles="1" noChangeArrowheads="1" noChangeShapeType="1"/>
            </p:cNvSpPr>
            <p:nvPr userDrawn="1"/>
          </p:nvSpPr>
          <p:spPr bwMode="auto">
            <a:xfrm>
              <a:off x="7175" y="3927"/>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6" name="Freeform 25">
              <a:extLst>
                <a:ext uri="{FF2B5EF4-FFF2-40B4-BE49-F238E27FC236}">
                  <a16:creationId xmlns:a16="http://schemas.microsoft.com/office/drawing/2014/main" id="{53CE4B4D-2466-1490-4C26-44F17DAABF34}"/>
                </a:ext>
              </a:extLst>
            </p:cNvPr>
            <p:cNvSpPr>
              <a:spLocks noGrp="1" noRot="1" noMove="1" noResize="1" noEditPoints="1" noAdjustHandles="1" noChangeArrowheads="1" noChangeShapeType="1"/>
            </p:cNvSpPr>
            <p:nvPr userDrawn="1"/>
          </p:nvSpPr>
          <p:spPr bwMode="auto">
            <a:xfrm>
              <a:off x="7048" y="4026"/>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7" name="Freeform 26">
              <a:extLst>
                <a:ext uri="{FF2B5EF4-FFF2-40B4-BE49-F238E27FC236}">
                  <a16:creationId xmlns:a16="http://schemas.microsoft.com/office/drawing/2014/main" id="{A814D79C-2314-0F7C-5C78-516571B5B4FE}"/>
                </a:ext>
              </a:extLst>
            </p:cNvPr>
            <p:cNvSpPr>
              <a:spLocks noGrp="1" noRot="1" noMove="1" noResize="1" noEditPoints="1" noAdjustHandles="1" noChangeArrowheads="1" noChangeShapeType="1"/>
            </p:cNvSpPr>
            <p:nvPr userDrawn="1"/>
          </p:nvSpPr>
          <p:spPr bwMode="auto">
            <a:xfrm>
              <a:off x="6922" y="363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8" name="Freeform 27">
              <a:extLst>
                <a:ext uri="{FF2B5EF4-FFF2-40B4-BE49-F238E27FC236}">
                  <a16:creationId xmlns:a16="http://schemas.microsoft.com/office/drawing/2014/main" id="{0CCBAF94-BC67-4813-32F8-324E222C1255}"/>
                </a:ext>
              </a:extLst>
            </p:cNvPr>
            <p:cNvSpPr>
              <a:spLocks noGrp="1" noRot="1" noMove="1" noResize="1" noEditPoints="1" noAdjustHandles="1" noChangeArrowheads="1" noChangeShapeType="1"/>
            </p:cNvSpPr>
            <p:nvPr userDrawn="1"/>
          </p:nvSpPr>
          <p:spPr bwMode="auto">
            <a:xfrm>
              <a:off x="7301" y="3339"/>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9" name="Freeform 28">
              <a:extLst>
                <a:ext uri="{FF2B5EF4-FFF2-40B4-BE49-F238E27FC236}">
                  <a16:creationId xmlns:a16="http://schemas.microsoft.com/office/drawing/2014/main" id="{5A01153A-2C54-B095-0DA0-A1F176B67441}"/>
                </a:ext>
              </a:extLst>
            </p:cNvPr>
            <p:cNvSpPr>
              <a:spLocks noGrp="1" noRot="1" noMove="1" noResize="1" noEditPoints="1" noAdjustHandles="1" noChangeArrowheads="1" noChangeShapeType="1"/>
            </p:cNvSpPr>
            <p:nvPr userDrawn="1"/>
          </p:nvSpPr>
          <p:spPr bwMode="auto">
            <a:xfrm>
              <a:off x="7427" y="3633"/>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0" name="Freeform 29">
              <a:extLst>
                <a:ext uri="{FF2B5EF4-FFF2-40B4-BE49-F238E27FC236}">
                  <a16:creationId xmlns:a16="http://schemas.microsoft.com/office/drawing/2014/main" id="{E9949415-86AE-708E-19FB-6C91CBFDF0DF}"/>
                </a:ext>
              </a:extLst>
            </p:cNvPr>
            <p:cNvSpPr>
              <a:spLocks noGrp="1" noRot="1" noMove="1" noResize="1" noEditPoints="1" noAdjustHandles="1" noChangeArrowheads="1" noChangeShapeType="1"/>
            </p:cNvSpPr>
            <p:nvPr userDrawn="1"/>
          </p:nvSpPr>
          <p:spPr bwMode="auto">
            <a:xfrm>
              <a:off x="7427" y="3241"/>
              <a:ext cx="127" cy="196"/>
            </a:xfrm>
            <a:custGeom>
              <a:avLst/>
              <a:gdLst>
                <a:gd name="T0" fmla="*/ 554 w 554"/>
                <a:gd name="T1" fmla="*/ 433 h 865"/>
                <a:gd name="T2" fmla="*/ 0 w 554"/>
                <a:gd name="T3" fmla="*/ 865 h 865"/>
                <a:gd name="T4" fmla="*/ 0 w 554"/>
                <a:gd name="T5" fmla="*/ 433 h 865"/>
                <a:gd name="T6" fmla="*/ 0 w 554"/>
                <a:gd name="T7" fmla="*/ 0 h 865"/>
                <a:gd name="T8" fmla="*/ 554 w 554"/>
                <a:gd name="T9" fmla="*/ 433 h 865"/>
              </a:gdLst>
              <a:ahLst/>
              <a:cxnLst>
                <a:cxn ang="0">
                  <a:pos x="T0" y="T1"/>
                </a:cxn>
                <a:cxn ang="0">
                  <a:pos x="T2" y="T3"/>
                </a:cxn>
                <a:cxn ang="0">
                  <a:pos x="T4" y="T5"/>
                </a:cxn>
                <a:cxn ang="0">
                  <a:pos x="T6" y="T7"/>
                </a:cxn>
                <a:cxn ang="0">
                  <a:pos x="T8" y="T9"/>
                </a:cxn>
              </a:cxnLst>
              <a:rect l="0" t="0" r="r" b="b"/>
              <a:pathLst>
                <a:path w="554" h="865">
                  <a:moveTo>
                    <a:pt x="554" y="433"/>
                  </a:moveTo>
                  <a:lnTo>
                    <a:pt x="0" y="865"/>
                  </a:lnTo>
                  <a:lnTo>
                    <a:pt x="0" y="433"/>
                  </a:lnTo>
                  <a:lnTo>
                    <a:pt x="0" y="0"/>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1" name="Freeform 30">
              <a:extLst>
                <a:ext uri="{FF2B5EF4-FFF2-40B4-BE49-F238E27FC236}">
                  <a16:creationId xmlns:a16="http://schemas.microsoft.com/office/drawing/2014/main" id="{05BEE0B0-4B6E-F4B6-10AA-4EE0BA5B1523}"/>
                </a:ext>
              </a:extLst>
            </p:cNvPr>
            <p:cNvSpPr>
              <a:spLocks noGrp="1" noRot="1" noMove="1" noResize="1" noEditPoints="1" noAdjustHandles="1" noChangeArrowheads="1" noChangeShapeType="1"/>
            </p:cNvSpPr>
            <p:nvPr userDrawn="1"/>
          </p:nvSpPr>
          <p:spPr bwMode="auto">
            <a:xfrm>
              <a:off x="7427" y="3437"/>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2" name="Freeform 31">
              <a:extLst>
                <a:ext uri="{FF2B5EF4-FFF2-40B4-BE49-F238E27FC236}">
                  <a16:creationId xmlns:a16="http://schemas.microsoft.com/office/drawing/2014/main" id="{88063957-097A-5771-1E34-43D3445C91DE}"/>
                </a:ext>
              </a:extLst>
            </p:cNvPr>
            <p:cNvSpPr>
              <a:spLocks noGrp="1" noRot="1" noMove="1" noResize="1" noEditPoints="1" noAdjustHandles="1" noChangeArrowheads="1" noChangeShapeType="1"/>
            </p:cNvSpPr>
            <p:nvPr userDrawn="1"/>
          </p:nvSpPr>
          <p:spPr bwMode="auto">
            <a:xfrm>
              <a:off x="7048" y="3535"/>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4FBA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3" name="Freeform 32">
              <a:extLst>
                <a:ext uri="{FF2B5EF4-FFF2-40B4-BE49-F238E27FC236}">
                  <a16:creationId xmlns:a16="http://schemas.microsoft.com/office/drawing/2014/main" id="{BD24F370-A542-8EB8-6D51-3EA84EB1790C}"/>
                </a:ext>
              </a:extLst>
            </p:cNvPr>
            <p:cNvSpPr>
              <a:spLocks noGrp="1" noRot="1" noMove="1" noResize="1" noEditPoints="1" noAdjustHandles="1" noChangeArrowheads="1" noChangeShapeType="1"/>
            </p:cNvSpPr>
            <p:nvPr userDrawn="1"/>
          </p:nvSpPr>
          <p:spPr bwMode="auto">
            <a:xfrm>
              <a:off x="7301" y="304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4" name="Freeform 33">
              <a:extLst>
                <a:ext uri="{FF2B5EF4-FFF2-40B4-BE49-F238E27FC236}">
                  <a16:creationId xmlns:a16="http://schemas.microsoft.com/office/drawing/2014/main" id="{C7A7DB8D-B5DE-8958-4E53-B8F4D3151161}"/>
                </a:ext>
              </a:extLst>
            </p:cNvPr>
            <p:cNvSpPr>
              <a:spLocks noGrp="1" noRot="1" noMove="1" noResize="1" noEditPoints="1" noAdjustHandles="1" noChangeArrowheads="1" noChangeShapeType="1"/>
            </p:cNvSpPr>
            <p:nvPr userDrawn="1"/>
          </p:nvSpPr>
          <p:spPr bwMode="auto">
            <a:xfrm>
              <a:off x="7175" y="35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5" name="Freeform 34">
              <a:extLst>
                <a:ext uri="{FF2B5EF4-FFF2-40B4-BE49-F238E27FC236}">
                  <a16:creationId xmlns:a16="http://schemas.microsoft.com/office/drawing/2014/main" id="{15CD75CF-0E90-F615-4899-4CCC9734AC02}"/>
                </a:ext>
              </a:extLst>
            </p:cNvPr>
            <p:cNvSpPr>
              <a:spLocks noGrp="1" noRot="1" noMove="1" noResize="1" noEditPoints="1" noAdjustHandles="1" noChangeArrowheads="1" noChangeShapeType="1"/>
            </p:cNvSpPr>
            <p:nvPr userDrawn="1"/>
          </p:nvSpPr>
          <p:spPr bwMode="auto">
            <a:xfrm>
              <a:off x="7301" y="3241"/>
              <a:ext cx="126" cy="196"/>
            </a:xfrm>
            <a:custGeom>
              <a:avLst/>
              <a:gdLst>
                <a:gd name="T0" fmla="*/ 0 w 554"/>
                <a:gd name="T1" fmla="*/ 433 h 865"/>
                <a:gd name="T2" fmla="*/ 554 w 554"/>
                <a:gd name="T3" fmla="*/ 865 h 865"/>
                <a:gd name="T4" fmla="*/ 554 w 554"/>
                <a:gd name="T5" fmla="*/ 433 h 865"/>
                <a:gd name="T6" fmla="*/ 554 w 554"/>
                <a:gd name="T7" fmla="*/ 0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865"/>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6" name="Freeform 35">
              <a:extLst>
                <a:ext uri="{FF2B5EF4-FFF2-40B4-BE49-F238E27FC236}">
                  <a16:creationId xmlns:a16="http://schemas.microsoft.com/office/drawing/2014/main" id="{1D8365A4-6E7E-4F7C-0AC6-73F7A622AF5E}"/>
                </a:ext>
              </a:extLst>
            </p:cNvPr>
            <p:cNvSpPr>
              <a:spLocks noGrp="1" noRot="1" noMove="1" noResize="1" noEditPoints="1" noAdjustHandles="1" noChangeArrowheads="1" noChangeShapeType="1"/>
            </p:cNvSpPr>
            <p:nvPr userDrawn="1"/>
          </p:nvSpPr>
          <p:spPr bwMode="auto">
            <a:xfrm>
              <a:off x="7301" y="314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7" name="Freeform 36">
              <a:extLst>
                <a:ext uri="{FF2B5EF4-FFF2-40B4-BE49-F238E27FC236}">
                  <a16:creationId xmlns:a16="http://schemas.microsoft.com/office/drawing/2014/main" id="{6299C39F-0564-91E0-343B-EF35C96E3424}"/>
                </a:ext>
              </a:extLst>
            </p:cNvPr>
            <p:cNvSpPr>
              <a:spLocks noGrp="1" noRot="1" noMove="1" noResize="1" noEditPoints="1" noAdjustHandles="1" noChangeArrowheads="1" noChangeShapeType="1"/>
            </p:cNvSpPr>
            <p:nvPr userDrawn="1"/>
          </p:nvSpPr>
          <p:spPr bwMode="auto">
            <a:xfrm>
              <a:off x="7427" y="3143"/>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8" name="Freeform 37">
              <a:extLst>
                <a:ext uri="{FF2B5EF4-FFF2-40B4-BE49-F238E27FC236}">
                  <a16:creationId xmlns:a16="http://schemas.microsoft.com/office/drawing/2014/main" id="{6863FCB1-B748-47E0-737B-1B0546C21524}"/>
                </a:ext>
              </a:extLst>
            </p:cNvPr>
            <p:cNvSpPr>
              <a:spLocks noGrp="1" noRot="1" noMove="1" noResize="1" noEditPoints="1" noAdjustHandles="1" noChangeArrowheads="1" noChangeShapeType="1"/>
            </p:cNvSpPr>
            <p:nvPr userDrawn="1"/>
          </p:nvSpPr>
          <p:spPr bwMode="auto">
            <a:xfrm>
              <a:off x="7554" y="3731"/>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9" name="Freeform 38">
              <a:extLst>
                <a:ext uri="{FF2B5EF4-FFF2-40B4-BE49-F238E27FC236}">
                  <a16:creationId xmlns:a16="http://schemas.microsoft.com/office/drawing/2014/main" id="{A2FB6981-85C5-6980-B4CE-C4B5318A8EF5}"/>
                </a:ext>
              </a:extLst>
            </p:cNvPr>
            <p:cNvSpPr>
              <a:spLocks noGrp="1" noRot="1" noMove="1" noResize="1" noEditPoints="1" noAdjustHandles="1" noChangeArrowheads="1" noChangeShapeType="1"/>
            </p:cNvSpPr>
            <p:nvPr userDrawn="1"/>
          </p:nvSpPr>
          <p:spPr bwMode="auto">
            <a:xfrm>
              <a:off x="7175" y="3437"/>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0" name="Freeform 39">
              <a:extLst>
                <a:ext uri="{FF2B5EF4-FFF2-40B4-BE49-F238E27FC236}">
                  <a16:creationId xmlns:a16="http://schemas.microsoft.com/office/drawing/2014/main" id="{ECA88CEA-6A96-206E-92A3-7DA4C21683C1}"/>
                </a:ext>
              </a:extLst>
            </p:cNvPr>
            <p:cNvSpPr>
              <a:spLocks noGrp="1" noRot="1" noMove="1" noResize="1" noEditPoints="1" noAdjustHandles="1" noChangeArrowheads="1" noChangeShapeType="1"/>
            </p:cNvSpPr>
            <p:nvPr userDrawn="1"/>
          </p:nvSpPr>
          <p:spPr bwMode="auto">
            <a:xfrm>
              <a:off x="7048" y="3437"/>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1" name="Freeform 40">
              <a:extLst>
                <a:ext uri="{FF2B5EF4-FFF2-40B4-BE49-F238E27FC236}">
                  <a16:creationId xmlns:a16="http://schemas.microsoft.com/office/drawing/2014/main" id="{A1AB9104-9B02-8D64-5266-DF841E48DFA7}"/>
                </a:ext>
              </a:extLst>
            </p:cNvPr>
            <p:cNvSpPr>
              <a:spLocks noGrp="1" noRot="1" noMove="1" noResize="1" noEditPoints="1" noAdjustHandles="1" noChangeArrowheads="1" noChangeShapeType="1"/>
            </p:cNvSpPr>
            <p:nvPr userDrawn="1"/>
          </p:nvSpPr>
          <p:spPr bwMode="auto">
            <a:xfrm>
              <a:off x="7554" y="3143"/>
              <a:ext cx="126" cy="196"/>
            </a:xfrm>
            <a:custGeom>
              <a:avLst/>
              <a:gdLst>
                <a:gd name="T0" fmla="*/ 0 w 554"/>
                <a:gd name="T1" fmla="*/ 865 h 865"/>
                <a:gd name="T2" fmla="*/ 0 w 554"/>
                <a:gd name="T3" fmla="*/ 433 h 865"/>
                <a:gd name="T4" fmla="*/ 0 w 554"/>
                <a:gd name="T5" fmla="*/ 0 h 865"/>
                <a:gd name="T6" fmla="*/ 554 w 554"/>
                <a:gd name="T7" fmla="*/ 433 h 865"/>
                <a:gd name="T8" fmla="*/ 0 w 554"/>
                <a:gd name="T9" fmla="*/ 865 h 865"/>
              </a:gdLst>
              <a:ahLst/>
              <a:cxnLst>
                <a:cxn ang="0">
                  <a:pos x="T0" y="T1"/>
                </a:cxn>
                <a:cxn ang="0">
                  <a:pos x="T2" y="T3"/>
                </a:cxn>
                <a:cxn ang="0">
                  <a:pos x="T4" y="T5"/>
                </a:cxn>
                <a:cxn ang="0">
                  <a:pos x="T6" y="T7"/>
                </a:cxn>
                <a:cxn ang="0">
                  <a:pos x="T8" y="T9"/>
                </a:cxn>
              </a:cxnLst>
              <a:rect l="0" t="0" r="r" b="b"/>
              <a:pathLst>
                <a:path w="554" h="865">
                  <a:moveTo>
                    <a:pt x="0" y="865"/>
                  </a:moveTo>
                  <a:lnTo>
                    <a:pt x="0" y="433"/>
                  </a:lnTo>
                  <a:lnTo>
                    <a:pt x="0" y="0"/>
                  </a:lnTo>
                  <a:lnTo>
                    <a:pt x="554" y="433"/>
                  </a:lnTo>
                  <a:lnTo>
                    <a:pt x="0" y="865"/>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2" name="Freeform 41">
              <a:extLst>
                <a:ext uri="{FF2B5EF4-FFF2-40B4-BE49-F238E27FC236}">
                  <a16:creationId xmlns:a16="http://schemas.microsoft.com/office/drawing/2014/main" id="{F1E57F19-DC6C-01A7-3815-5AAF347DCC81}"/>
                </a:ext>
              </a:extLst>
            </p:cNvPr>
            <p:cNvSpPr>
              <a:spLocks noGrp="1" noRot="1" noMove="1" noResize="1" noEditPoints="1" noAdjustHandles="1" noChangeArrowheads="1" noChangeShapeType="1"/>
            </p:cNvSpPr>
            <p:nvPr userDrawn="1"/>
          </p:nvSpPr>
          <p:spPr bwMode="auto">
            <a:xfrm>
              <a:off x="7175" y="363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3" name="Freeform 42">
              <a:extLst>
                <a:ext uri="{FF2B5EF4-FFF2-40B4-BE49-F238E27FC236}">
                  <a16:creationId xmlns:a16="http://schemas.microsoft.com/office/drawing/2014/main" id="{F8DB78F8-EF77-04D7-3546-91F559D22D85}"/>
                </a:ext>
              </a:extLst>
            </p:cNvPr>
            <p:cNvSpPr>
              <a:spLocks noGrp="1" noRot="1" noMove="1" noResize="1" noEditPoints="1" noAdjustHandles="1" noChangeArrowheads="1" noChangeShapeType="1"/>
            </p:cNvSpPr>
            <p:nvPr userDrawn="1"/>
          </p:nvSpPr>
          <p:spPr bwMode="auto">
            <a:xfrm>
              <a:off x="7048" y="3633"/>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4" name="Freeform 43">
              <a:extLst>
                <a:ext uri="{FF2B5EF4-FFF2-40B4-BE49-F238E27FC236}">
                  <a16:creationId xmlns:a16="http://schemas.microsoft.com/office/drawing/2014/main" id="{8DAAF1F7-E75F-D0A0-C98A-1B9477AB5DB1}"/>
                </a:ext>
              </a:extLst>
            </p:cNvPr>
            <p:cNvSpPr>
              <a:spLocks noGrp="1" noRot="1" noMove="1" noResize="1" noEditPoints="1" noAdjustHandles="1" noChangeArrowheads="1" noChangeShapeType="1"/>
            </p:cNvSpPr>
            <p:nvPr userDrawn="1"/>
          </p:nvSpPr>
          <p:spPr bwMode="auto">
            <a:xfrm>
              <a:off x="7048" y="2652"/>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5" name="Freeform 44">
              <a:extLst>
                <a:ext uri="{FF2B5EF4-FFF2-40B4-BE49-F238E27FC236}">
                  <a16:creationId xmlns:a16="http://schemas.microsoft.com/office/drawing/2014/main" id="{B47AC4ED-5A72-889F-3E50-7B912361212C}"/>
                </a:ext>
              </a:extLst>
            </p:cNvPr>
            <p:cNvSpPr>
              <a:spLocks noGrp="1" noRot="1" noMove="1" noResize="1" noEditPoints="1" noAdjustHandles="1" noChangeArrowheads="1" noChangeShapeType="1"/>
            </p:cNvSpPr>
            <p:nvPr userDrawn="1"/>
          </p:nvSpPr>
          <p:spPr bwMode="auto">
            <a:xfrm>
              <a:off x="7175" y="3241"/>
              <a:ext cx="126" cy="196"/>
            </a:xfrm>
            <a:custGeom>
              <a:avLst/>
              <a:gdLst>
                <a:gd name="T0" fmla="*/ 0 w 554"/>
                <a:gd name="T1" fmla="*/ 865 h 865"/>
                <a:gd name="T2" fmla="*/ 0 w 554"/>
                <a:gd name="T3" fmla="*/ 433 h 865"/>
                <a:gd name="T4" fmla="*/ 0 w 554"/>
                <a:gd name="T5" fmla="*/ 0 h 865"/>
                <a:gd name="T6" fmla="*/ 554 w 554"/>
                <a:gd name="T7" fmla="*/ 433 h 865"/>
                <a:gd name="T8" fmla="*/ 0 w 554"/>
                <a:gd name="T9" fmla="*/ 865 h 865"/>
              </a:gdLst>
              <a:ahLst/>
              <a:cxnLst>
                <a:cxn ang="0">
                  <a:pos x="T0" y="T1"/>
                </a:cxn>
                <a:cxn ang="0">
                  <a:pos x="T2" y="T3"/>
                </a:cxn>
                <a:cxn ang="0">
                  <a:pos x="T4" y="T5"/>
                </a:cxn>
                <a:cxn ang="0">
                  <a:pos x="T6" y="T7"/>
                </a:cxn>
                <a:cxn ang="0">
                  <a:pos x="T8" y="T9"/>
                </a:cxn>
              </a:cxnLst>
              <a:rect l="0" t="0" r="r" b="b"/>
              <a:pathLst>
                <a:path w="554" h="865">
                  <a:moveTo>
                    <a:pt x="0" y="865"/>
                  </a:moveTo>
                  <a:lnTo>
                    <a:pt x="0" y="433"/>
                  </a:lnTo>
                  <a:lnTo>
                    <a:pt x="0" y="0"/>
                  </a:lnTo>
                  <a:lnTo>
                    <a:pt x="554" y="433"/>
                  </a:lnTo>
                  <a:lnTo>
                    <a:pt x="0" y="865"/>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6" name="Freeform 45">
              <a:extLst>
                <a:ext uri="{FF2B5EF4-FFF2-40B4-BE49-F238E27FC236}">
                  <a16:creationId xmlns:a16="http://schemas.microsoft.com/office/drawing/2014/main" id="{C5988EFC-0C58-488A-3D03-5B48F082D784}"/>
                </a:ext>
              </a:extLst>
            </p:cNvPr>
            <p:cNvSpPr>
              <a:spLocks noGrp="1" noRot="1" noMove="1" noResize="1" noEditPoints="1" noAdjustHandles="1" noChangeArrowheads="1" noChangeShapeType="1"/>
            </p:cNvSpPr>
            <p:nvPr userDrawn="1"/>
          </p:nvSpPr>
          <p:spPr bwMode="auto">
            <a:xfrm>
              <a:off x="7554" y="4124"/>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7" name="Freeform 46">
              <a:extLst>
                <a:ext uri="{FF2B5EF4-FFF2-40B4-BE49-F238E27FC236}">
                  <a16:creationId xmlns:a16="http://schemas.microsoft.com/office/drawing/2014/main" id="{1E9CA0BD-01A9-4CDC-95C4-A3B107846988}"/>
                </a:ext>
              </a:extLst>
            </p:cNvPr>
            <p:cNvSpPr>
              <a:spLocks noGrp="1" noRot="1" noMove="1" noResize="1" noEditPoints="1" noAdjustHandles="1" noChangeArrowheads="1" noChangeShapeType="1"/>
            </p:cNvSpPr>
            <p:nvPr userDrawn="1"/>
          </p:nvSpPr>
          <p:spPr bwMode="auto">
            <a:xfrm>
              <a:off x="7301" y="2259"/>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8" name="Freeform 47">
              <a:extLst>
                <a:ext uri="{FF2B5EF4-FFF2-40B4-BE49-F238E27FC236}">
                  <a16:creationId xmlns:a16="http://schemas.microsoft.com/office/drawing/2014/main" id="{DE9E72BC-51C6-1371-A2E0-8FB90319A20E}"/>
                </a:ext>
              </a:extLst>
            </p:cNvPr>
            <p:cNvSpPr>
              <a:spLocks noGrp="1" noRot="1" noMove="1" noResize="1" noEditPoints="1" noAdjustHandles="1" noChangeArrowheads="1" noChangeShapeType="1"/>
            </p:cNvSpPr>
            <p:nvPr userDrawn="1"/>
          </p:nvSpPr>
          <p:spPr bwMode="auto">
            <a:xfrm>
              <a:off x="7427" y="3339"/>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9" name="Freeform 48">
              <a:extLst>
                <a:ext uri="{FF2B5EF4-FFF2-40B4-BE49-F238E27FC236}">
                  <a16:creationId xmlns:a16="http://schemas.microsoft.com/office/drawing/2014/main" id="{D2A92187-F6F3-16F6-8C13-E83DC7D450EF}"/>
                </a:ext>
              </a:extLst>
            </p:cNvPr>
            <p:cNvSpPr>
              <a:spLocks noGrp="1" noRot="1" noMove="1" noResize="1" noEditPoints="1" noAdjustHandles="1" noChangeArrowheads="1" noChangeShapeType="1"/>
            </p:cNvSpPr>
            <p:nvPr userDrawn="1"/>
          </p:nvSpPr>
          <p:spPr bwMode="auto">
            <a:xfrm>
              <a:off x="6922" y="35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0" name="Freeform 49">
              <a:extLst>
                <a:ext uri="{FF2B5EF4-FFF2-40B4-BE49-F238E27FC236}">
                  <a16:creationId xmlns:a16="http://schemas.microsoft.com/office/drawing/2014/main" id="{17FCB02D-1D5B-63D4-B0AC-BA8BA9B6C299}"/>
                </a:ext>
              </a:extLst>
            </p:cNvPr>
            <p:cNvSpPr>
              <a:spLocks noGrp="1" noRot="1" noMove="1" noResize="1" noEditPoints="1" noAdjustHandles="1" noChangeArrowheads="1" noChangeShapeType="1"/>
            </p:cNvSpPr>
            <p:nvPr userDrawn="1"/>
          </p:nvSpPr>
          <p:spPr bwMode="auto">
            <a:xfrm>
              <a:off x="6922" y="314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1" name="Freeform 50">
              <a:extLst>
                <a:ext uri="{FF2B5EF4-FFF2-40B4-BE49-F238E27FC236}">
                  <a16:creationId xmlns:a16="http://schemas.microsoft.com/office/drawing/2014/main" id="{1CFF4F37-95EB-609F-D355-E68669F7055F}"/>
                </a:ext>
              </a:extLst>
            </p:cNvPr>
            <p:cNvSpPr>
              <a:spLocks noGrp="1" noRot="1" noMove="1" noResize="1" noEditPoints="1" noAdjustHandles="1" noChangeArrowheads="1" noChangeShapeType="1"/>
            </p:cNvSpPr>
            <p:nvPr userDrawn="1"/>
          </p:nvSpPr>
          <p:spPr bwMode="auto">
            <a:xfrm>
              <a:off x="6922" y="37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2" name="Freeform 51">
              <a:extLst>
                <a:ext uri="{FF2B5EF4-FFF2-40B4-BE49-F238E27FC236}">
                  <a16:creationId xmlns:a16="http://schemas.microsoft.com/office/drawing/2014/main" id="{EF20276F-8414-B984-613E-A7B6E2AD2230}"/>
                </a:ext>
              </a:extLst>
            </p:cNvPr>
            <p:cNvSpPr>
              <a:spLocks noGrp="1" noRot="1" noMove="1" noResize="1" noEditPoints="1" noAdjustHandles="1" noChangeArrowheads="1" noChangeShapeType="1"/>
            </p:cNvSpPr>
            <p:nvPr userDrawn="1"/>
          </p:nvSpPr>
          <p:spPr bwMode="auto">
            <a:xfrm>
              <a:off x="6796" y="3927"/>
              <a:ext cx="126"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3" name="Freeform 52">
              <a:extLst>
                <a:ext uri="{FF2B5EF4-FFF2-40B4-BE49-F238E27FC236}">
                  <a16:creationId xmlns:a16="http://schemas.microsoft.com/office/drawing/2014/main" id="{12C9CA6C-5AF9-986E-004B-099B4EFE4BA4}"/>
                </a:ext>
              </a:extLst>
            </p:cNvPr>
            <p:cNvSpPr>
              <a:spLocks noGrp="1" noRot="1" noMove="1" noResize="1" noEditPoints="1" noAdjustHandles="1" noChangeArrowheads="1" noChangeShapeType="1"/>
            </p:cNvSpPr>
            <p:nvPr userDrawn="1"/>
          </p:nvSpPr>
          <p:spPr bwMode="auto">
            <a:xfrm>
              <a:off x="6796" y="3829"/>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4" name="Freeform 53">
              <a:extLst>
                <a:ext uri="{FF2B5EF4-FFF2-40B4-BE49-F238E27FC236}">
                  <a16:creationId xmlns:a16="http://schemas.microsoft.com/office/drawing/2014/main" id="{97F2FF5E-67DC-EA17-18FD-1B40A229ED11}"/>
                </a:ext>
              </a:extLst>
            </p:cNvPr>
            <p:cNvSpPr>
              <a:spLocks noGrp="1" noRot="1" noMove="1" noResize="1" noEditPoints="1" noAdjustHandles="1" noChangeArrowheads="1" noChangeShapeType="1"/>
            </p:cNvSpPr>
            <p:nvPr userDrawn="1"/>
          </p:nvSpPr>
          <p:spPr bwMode="auto">
            <a:xfrm>
              <a:off x="7554" y="3241"/>
              <a:ext cx="126" cy="196"/>
            </a:xfrm>
            <a:custGeom>
              <a:avLst/>
              <a:gdLst>
                <a:gd name="T0" fmla="*/ 0 w 554"/>
                <a:gd name="T1" fmla="*/ 433 h 865"/>
                <a:gd name="T2" fmla="*/ 554 w 554"/>
                <a:gd name="T3" fmla="*/ 0 h 865"/>
                <a:gd name="T4" fmla="*/ 554 w 554"/>
                <a:gd name="T5" fmla="*/ 433 h 865"/>
                <a:gd name="T6" fmla="*/ 554 w 554"/>
                <a:gd name="T7" fmla="*/ 865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0"/>
                  </a:lnTo>
                  <a:lnTo>
                    <a:pt x="554" y="433"/>
                  </a:lnTo>
                  <a:lnTo>
                    <a:pt x="554" y="865"/>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5" name="Freeform 54">
              <a:extLst>
                <a:ext uri="{FF2B5EF4-FFF2-40B4-BE49-F238E27FC236}">
                  <a16:creationId xmlns:a16="http://schemas.microsoft.com/office/drawing/2014/main" id="{0681F4DD-DA49-ED96-40DC-851A68B49ACA}"/>
                </a:ext>
              </a:extLst>
            </p:cNvPr>
            <p:cNvSpPr>
              <a:spLocks noGrp="1" noRot="1" noMove="1" noResize="1" noEditPoints="1" noAdjustHandles="1" noChangeArrowheads="1" noChangeShapeType="1"/>
            </p:cNvSpPr>
            <p:nvPr userDrawn="1"/>
          </p:nvSpPr>
          <p:spPr bwMode="auto">
            <a:xfrm>
              <a:off x="7048" y="3829"/>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6" name="Freeform 55">
              <a:extLst>
                <a:ext uri="{FF2B5EF4-FFF2-40B4-BE49-F238E27FC236}">
                  <a16:creationId xmlns:a16="http://schemas.microsoft.com/office/drawing/2014/main" id="{B4E5FE45-7649-6631-04EA-06D7742F1233}"/>
                </a:ext>
              </a:extLst>
            </p:cNvPr>
            <p:cNvSpPr>
              <a:spLocks noGrp="1" noRot="1" noMove="1" noResize="1" noEditPoints="1" noAdjustHandles="1" noChangeArrowheads="1" noChangeShapeType="1"/>
            </p:cNvSpPr>
            <p:nvPr userDrawn="1"/>
          </p:nvSpPr>
          <p:spPr bwMode="auto">
            <a:xfrm>
              <a:off x="7301" y="353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7" name="Freeform 56">
              <a:extLst>
                <a:ext uri="{FF2B5EF4-FFF2-40B4-BE49-F238E27FC236}">
                  <a16:creationId xmlns:a16="http://schemas.microsoft.com/office/drawing/2014/main" id="{863636AD-D2A9-387B-7E1C-1E86307CD02A}"/>
                </a:ext>
              </a:extLst>
            </p:cNvPr>
            <p:cNvSpPr>
              <a:spLocks noGrp="1" noRot="1" noMove="1" noResize="1" noEditPoints="1" noAdjustHandles="1" noChangeArrowheads="1" noChangeShapeType="1"/>
            </p:cNvSpPr>
            <p:nvPr userDrawn="1"/>
          </p:nvSpPr>
          <p:spPr bwMode="auto">
            <a:xfrm>
              <a:off x="7048" y="3339"/>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8" name="Freeform 57">
              <a:extLst>
                <a:ext uri="{FF2B5EF4-FFF2-40B4-BE49-F238E27FC236}">
                  <a16:creationId xmlns:a16="http://schemas.microsoft.com/office/drawing/2014/main" id="{6C306655-A716-7BD5-953C-D042D30AF1B9}"/>
                </a:ext>
              </a:extLst>
            </p:cNvPr>
            <p:cNvSpPr>
              <a:spLocks noGrp="1" noRot="1" noMove="1" noResize="1" noEditPoints="1" noAdjustHandles="1" noChangeArrowheads="1" noChangeShapeType="1"/>
            </p:cNvSpPr>
            <p:nvPr userDrawn="1"/>
          </p:nvSpPr>
          <p:spPr bwMode="auto">
            <a:xfrm>
              <a:off x="6922" y="4124"/>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9" name="Freeform 58">
              <a:extLst>
                <a:ext uri="{FF2B5EF4-FFF2-40B4-BE49-F238E27FC236}">
                  <a16:creationId xmlns:a16="http://schemas.microsoft.com/office/drawing/2014/main" id="{6BA926C7-6F37-756A-B934-C47614A26BCF}"/>
                </a:ext>
              </a:extLst>
            </p:cNvPr>
            <p:cNvSpPr>
              <a:spLocks noGrp="1" noRot="1" noMove="1" noResize="1" noEditPoints="1" noAdjustHandles="1" noChangeArrowheads="1" noChangeShapeType="1"/>
            </p:cNvSpPr>
            <p:nvPr userDrawn="1"/>
          </p:nvSpPr>
          <p:spPr bwMode="auto">
            <a:xfrm>
              <a:off x="6669" y="3927"/>
              <a:ext cx="127" cy="197"/>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0" name="Freeform 59">
              <a:extLst>
                <a:ext uri="{FF2B5EF4-FFF2-40B4-BE49-F238E27FC236}">
                  <a16:creationId xmlns:a16="http://schemas.microsoft.com/office/drawing/2014/main" id="{50F7CA58-CA12-46B3-3B0A-44D23D36B458}"/>
                </a:ext>
              </a:extLst>
            </p:cNvPr>
            <p:cNvSpPr>
              <a:spLocks noGrp="1" noRot="1" noMove="1" noResize="1" noEditPoints="1" noAdjustHandles="1" noChangeArrowheads="1" noChangeShapeType="1"/>
            </p:cNvSpPr>
            <p:nvPr userDrawn="1"/>
          </p:nvSpPr>
          <p:spPr bwMode="auto">
            <a:xfrm>
              <a:off x="6669" y="3731"/>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1" name="Freeform 60">
              <a:extLst>
                <a:ext uri="{FF2B5EF4-FFF2-40B4-BE49-F238E27FC236}">
                  <a16:creationId xmlns:a16="http://schemas.microsoft.com/office/drawing/2014/main" id="{026A27EE-7E7D-2643-EFD0-5D5B459C7BCB}"/>
                </a:ext>
              </a:extLst>
            </p:cNvPr>
            <p:cNvSpPr>
              <a:spLocks noGrp="1" noRot="1" noMove="1" noResize="1" noEditPoints="1" noAdjustHandles="1" noChangeArrowheads="1" noChangeShapeType="1"/>
            </p:cNvSpPr>
            <p:nvPr userDrawn="1"/>
          </p:nvSpPr>
          <p:spPr bwMode="auto">
            <a:xfrm>
              <a:off x="7427" y="3927"/>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2" name="Freeform 61">
              <a:extLst>
                <a:ext uri="{FF2B5EF4-FFF2-40B4-BE49-F238E27FC236}">
                  <a16:creationId xmlns:a16="http://schemas.microsoft.com/office/drawing/2014/main" id="{C19AA5AE-B50A-5A0E-1044-1C30E2143CC2}"/>
                </a:ext>
              </a:extLst>
            </p:cNvPr>
            <p:cNvSpPr>
              <a:spLocks noGrp="1" noRot="1" noMove="1" noResize="1" noEditPoints="1" noAdjustHandles="1" noChangeArrowheads="1" noChangeShapeType="1"/>
            </p:cNvSpPr>
            <p:nvPr userDrawn="1"/>
          </p:nvSpPr>
          <p:spPr bwMode="auto">
            <a:xfrm>
              <a:off x="7301" y="3927"/>
              <a:ext cx="126"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3" name="Freeform 62">
              <a:extLst>
                <a:ext uri="{FF2B5EF4-FFF2-40B4-BE49-F238E27FC236}">
                  <a16:creationId xmlns:a16="http://schemas.microsoft.com/office/drawing/2014/main" id="{33FFB862-A3A7-DA03-2F69-20E72420B01E}"/>
                </a:ext>
              </a:extLst>
            </p:cNvPr>
            <p:cNvSpPr>
              <a:spLocks noGrp="1" noRot="1" noMove="1" noResize="1" noEditPoints="1" noAdjustHandles="1" noChangeArrowheads="1" noChangeShapeType="1"/>
            </p:cNvSpPr>
            <p:nvPr userDrawn="1"/>
          </p:nvSpPr>
          <p:spPr bwMode="auto">
            <a:xfrm>
              <a:off x="7301" y="402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4" name="Freeform 63">
              <a:extLst>
                <a:ext uri="{FF2B5EF4-FFF2-40B4-BE49-F238E27FC236}">
                  <a16:creationId xmlns:a16="http://schemas.microsoft.com/office/drawing/2014/main" id="{8F86BA44-69E7-20F6-932B-F2FFDB24DADF}"/>
                </a:ext>
              </a:extLst>
            </p:cNvPr>
            <p:cNvSpPr>
              <a:spLocks noGrp="1" noRot="1" noMove="1" noResize="1" noEditPoints="1" noAdjustHandles="1" noChangeArrowheads="1" noChangeShapeType="1"/>
            </p:cNvSpPr>
            <p:nvPr userDrawn="1"/>
          </p:nvSpPr>
          <p:spPr bwMode="auto">
            <a:xfrm>
              <a:off x="5911" y="3927"/>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pic>
        <p:nvPicPr>
          <p:cNvPr id="19" name="UNIVERSITÄT PADERBORN Logo">
            <a:extLst>
              <a:ext uri="{FF2B5EF4-FFF2-40B4-BE49-F238E27FC236}">
                <a16:creationId xmlns:a16="http://schemas.microsoft.com/office/drawing/2014/main" id="{A4F28B7D-682C-B2CB-E94D-845137C65BEE}"/>
              </a:ext>
            </a:extLst>
          </p:cNvPr>
          <p:cNvPicPr>
            <a:picLocks noGrp="1" noRot="1" noChangeAspect="1" noMove="1" noResize="1" noEditPoints="1" noAdjustHandles="1" noChangeArrowheads="1" noChangeShapeType="1" noCrop="1"/>
          </p:cNvPicPr>
          <p:nvPr userDrawn="1"/>
        </p:nvPicPr>
        <p:blipFill>
          <a:blip r:embed="rId2"/>
          <a:srcRect/>
          <a:stretch/>
        </p:blipFill>
        <p:spPr>
          <a:xfrm>
            <a:off x="351364" y="254012"/>
            <a:ext cx="2584799" cy="1052305"/>
          </a:xfrm>
          <a:prstGeom prst="rect">
            <a:avLst/>
          </a:prstGeom>
        </p:spPr>
      </p:pic>
      <p:sp>
        <p:nvSpPr>
          <p:cNvPr id="15" name="Logo Trenner">
            <a:extLst>
              <a:ext uri="{FF2B5EF4-FFF2-40B4-BE49-F238E27FC236}">
                <a16:creationId xmlns:a16="http://schemas.microsoft.com/office/drawing/2014/main" id="{9E1DC981-F581-645C-FD53-78865C49B74C}"/>
              </a:ext>
            </a:extLst>
          </p:cNvPr>
          <p:cNvSpPr>
            <a:spLocks noChangeAspect="1"/>
          </p:cNvSpPr>
          <p:nvPr userDrawn="1"/>
        </p:nvSpPr>
        <p:spPr bwMode="auto">
          <a:xfrm>
            <a:off x="2928938" y="430213"/>
            <a:ext cx="33337" cy="733425"/>
          </a:xfrm>
          <a:custGeom>
            <a:avLst/>
            <a:gdLst>
              <a:gd name="T0" fmla="*/ 71 w 71"/>
              <a:gd name="T1" fmla="*/ 1962 h 2018"/>
              <a:gd name="T2" fmla="*/ 71 w 71"/>
              <a:gd name="T3" fmla="*/ 0 h 2018"/>
              <a:gd name="T4" fmla="*/ 0 w 71"/>
              <a:gd name="T5" fmla="*/ 58 h 2018"/>
              <a:gd name="T6" fmla="*/ 0 w 71"/>
              <a:gd name="T7" fmla="*/ 2018 h 2018"/>
              <a:gd name="T8" fmla="*/ 71 w 71"/>
              <a:gd name="T9" fmla="*/ 1962 h 2018"/>
            </a:gdLst>
            <a:ahLst/>
            <a:cxnLst>
              <a:cxn ang="0">
                <a:pos x="T0" y="T1"/>
              </a:cxn>
              <a:cxn ang="0">
                <a:pos x="T2" y="T3"/>
              </a:cxn>
              <a:cxn ang="0">
                <a:pos x="T4" y="T5"/>
              </a:cxn>
              <a:cxn ang="0">
                <a:pos x="T6" y="T7"/>
              </a:cxn>
              <a:cxn ang="0">
                <a:pos x="T8" y="T9"/>
              </a:cxn>
            </a:cxnLst>
            <a:rect l="0" t="0" r="r" b="b"/>
            <a:pathLst>
              <a:path w="71" h="2018">
                <a:moveTo>
                  <a:pt x="71" y="1962"/>
                </a:moveTo>
                <a:lnTo>
                  <a:pt x="71" y="0"/>
                </a:lnTo>
                <a:lnTo>
                  <a:pt x="0" y="58"/>
                </a:lnTo>
                <a:lnTo>
                  <a:pt x="0" y="2018"/>
                </a:lnTo>
                <a:lnTo>
                  <a:pt x="71" y="1962"/>
                </a:lnTo>
                <a:close/>
              </a:path>
            </a:pathLst>
          </a:custGeom>
          <a:solidFill>
            <a:srgbClr val="E8E8EF"/>
          </a:solidFill>
          <a:ln>
            <a:noFill/>
          </a:ln>
        </p:spPr>
        <p:txBody>
          <a:bodyPr vert="horz" wrap="square" lIns="91440" tIns="45720" rIns="91440" bIns="45720" numCol="1" anchor="t" anchorCtr="0" compatLnSpc="1">
            <a:prstTxWarp prst="textNoShape">
              <a:avLst/>
            </a:prstTxWarp>
          </a:bodyPr>
          <a:lstStyle/>
          <a:p>
            <a:endParaRPr lang="de-DE"/>
          </a:p>
        </p:txBody>
      </p:sp>
      <p:sp>
        <p:nvSpPr>
          <p:cNvPr id="14" name="Text">
            <a:extLst>
              <a:ext uri="{FF2B5EF4-FFF2-40B4-BE49-F238E27FC236}">
                <a16:creationId xmlns:a16="http://schemas.microsoft.com/office/drawing/2014/main" id="{E171BC48-5C76-4B1B-F20C-D3D1CC11FB46}"/>
              </a:ext>
            </a:extLst>
          </p:cNvPr>
          <p:cNvSpPr>
            <a:spLocks noGrp="1"/>
          </p:cNvSpPr>
          <p:nvPr>
            <p:ph type="body" orient="vert" idx="12" hasCustomPrompt="1"/>
          </p:nvPr>
        </p:nvSpPr>
        <p:spPr>
          <a:xfrm>
            <a:off x="1219200" y="5688013"/>
            <a:ext cx="8548688" cy="684000"/>
          </a:xfrm>
          <a:prstGeom prst="rect">
            <a:avLst/>
          </a:prstGeom>
        </p:spPr>
        <p:txBody>
          <a:bodyPr vert="horz" numCol="1"/>
          <a:lstStyle>
            <a:lvl1pPr marL="0" indent="0">
              <a:lnSpc>
                <a:spcPct val="127000"/>
              </a:lnSpc>
              <a:spcBef>
                <a:spcPts val="0"/>
              </a:spcBef>
              <a:spcAft>
                <a:spcPts val="0"/>
              </a:spcAft>
              <a:buFont typeface="+mj-lt"/>
              <a:buNone/>
              <a:defRPr sz="1600"/>
            </a:lvl1pPr>
            <a:lvl2pPr marL="0" indent="0">
              <a:lnSpc>
                <a:spcPct val="127000"/>
              </a:lnSpc>
              <a:spcBef>
                <a:spcPts val="0"/>
              </a:spcBef>
              <a:spcAft>
                <a:spcPts val="0"/>
              </a:spcAft>
              <a:buFont typeface="+mj-lt"/>
              <a:buNone/>
              <a:defRPr sz="1600"/>
            </a:lvl2pPr>
            <a:lvl3pPr marL="0" indent="0">
              <a:lnSpc>
                <a:spcPct val="127000"/>
              </a:lnSpc>
              <a:spcBef>
                <a:spcPts val="0"/>
              </a:spcBef>
              <a:spcAft>
                <a:spcPts val="0"/>
              </a:spcAft>
              <a:buFont typeface="+mj-lt"/>
              <a:buNone/>
              <a:defRPr sz="1600"/>
            </a:lvl3pPr>
            <a:lvl4pPr marL="0" indent="0">
              <a:lnSpc>
                <a:spcPct val="127000"/>
              </a:lnSpc>
              <a:spcBef>
                <a:spcPts val="0"/>
              </a:spcBef>
              <a:spcAft>
                <a:spcPts val="0"/>
              </a:spcAft>
              <a:buFont typeface="+mj-lt"/>
              <a:buNone/>
              <a:defRPr sz="1600"/>
            </a:lvl4pPr>
            <a:lvl5pPr marL="0" indent="0">
              <a:lnSpc>
                <a:spcPct val="127000"/>
              </a:lnSpc>
              <a:spcBef>
                <a:spcPts val="0"/>
              </a:spcBef>
              <a:spcAft>
                <a:spcPts val="0"/>
              </a:spcAft>
              <a:buFont typeface="+mj-lt"/>
              <a:buNone/>
              <a:defRPr sz="1600"/>
            </a:lvl5pPr>
            <a:lvl6pPr marL="0" indent="0">
              <a:lnSpc>
                <a:spcPct val="127000"/>
              </a:lnSpc>
              <a:spcBef>
                <a:spcPts val="0"/>
              </a:spcBef>
              <a:spcAft>
                <a:spcPts val="0"/>
              </a:spcAft>
              <a:buFont typeface="+mj-lt"/>
              <a:buNone/>
              <a:defRPr sz="1600"/>
            </a:lvl6pPr>
            <a:lvl7pPr marL="0" indent="0">
              <a:lnSpc>
                <a:spcPct val="127000"/>
              </a:lnSpc>
              <a:spcBef>
                <a:spcPts val="0"/>
              </a:spcBef>
              <a:spcAft>
                <a:spcPts val="0"/>
              </a:spcAft>
              <a:buFont typeface="+mj-lt"/>
              <a:buNone/>
              <a:defRPr sz="1600"/>
            </a:lvl7pPr>
            <a:lvl8pPr marL="0" indent="0">
              <a:lnSpc>
                <a:spcPct val="127000"/>
              </a:lnSpc>
              <a:spcBef>
                <a:spcPts val="0"/>
              </a:spcBef>
              <a:spcAft>
                <a:spcPts val="0"/>
              </a:spcAft>
              <a:buFont typeface="+mj-lt"/>
              <a:buNone/>
              <a:defRPr sz="1600"/>
            </a:lvl8pPr>
            <a:lvl9pPr marL="0" indent="0">
              <a:lnSpc>
                <a:spcPct val="127000"/>
              </a:lnSpc>
              <a:spcBef>
                <a:spcPts val="0"/>
              </a:spcBef>
              <a:spcAft>
                <a:spcPts val="0"/>
              </a:spcAft>
              <a:buFont typeface="+mj-lt"/>
              <a:buNone/>
              <a:defRPr sz="1600"/>
            </a:lvl9pPr>
          </a:lstStyle>
          <a:p>
            <a:r>
              <a:rPr lang="de-DE" dirty="0"/>
              <a:t>Akademischer Titel Vorname Nachname Referent*in</a:t>
            </a:r>
            <a:br>
              <a:rPr lang="de-DE" dirty="0"/>
            </a:br>
            <a:r>
              <a:rPr lang="de-DE" dirty="0"/>
              <a:t>XX. Monat 20XX</a:t>
            </a:r>
          </a:p>
        </p:txBody>
      </p:sp>
      <p:sp>
        <p:nvSpPr>
          <p:cNvPr id="3" name="Untertitel">
            <a:extLst>
              <a:ext uri="{FF2B5EF4-FFF2-40B4-BE49-F238E27FC236}">
                <a16:creationId xmlns:a16="http://schemas.microsoft.com/office/drawing/2014/main" id="{D6D4D647-3129-77A4-44F9-D0026D9370B9}"/>
              </a:ext>
            </a:extLst>
          </p:cNvPr>
          <p:cNvSpPr>
            <a:spLocks noGrp="1"/>
          </p:cNvSpPr>
          <p:nvPr>
            <p:ph type="subTitle" idx="1" hasCustomPrompt="1"/>
          </p:nvPr>
        </p:nvSpPr>
        <p:spPr>
          <a:xfrm>
            <a:off x="1219200" y="3803651"/>
            <a:ext cx="8548688" cy="1332000"/>
          </a:xfrm>
          <a:prstGeom prst="rect">
            <a:avLst/>
          </a:prstGeom>
        </p:spPr>
        <p:txBody>
          <a:bodyPr/>
          <a:lstStyle>
            <a:lvl1pPr marL="0" indent="0" algn="l">
              <a:lnSpc>
                <a:spcPct val="100000"/>
              </a:lnSpc>
              <a:spcBef>
                <a:spcPts val="0"/>
              </a:spcBef>
              <a:spcAft>
                <a:spcPts val="0"/>
              </a:spcAft>
              <a:buFont typeface="+mj-lt"/>
              <a:buNone/>
              <a:defRPr sz="2000"/>
            </a:lvl1pPr>
            <a:lvl2pPr marL="0" indent="0" algn="l">
              <a:lnSpc>
                <a:spcPct val="100000"/>
              </a:lnSpc>
              <a:spcBef>
                <a:spcPts val="0"/>
              </a:spcBef>
              <a:spcAft>
                <a:spcPts val="0"/>
              </a:spcAft>
              <a:buFont typeface="+mj-lt"/>
              <a:buNone/>
              <a:defRPr sz="2000"/>
            </a:lvl2pPr>
            <a:lvl3pPr marL="0" indent="0" algn="l">
              <a:lnSpc>
                <a:spcPct val="100000"/>
              </a:lnSpc>
              <a:spcBef>
                <a:spcPts val="0"/>
              </a:spcBef>
              <a:spcAft>
                <a:spcPts val="0"/>
              </a:spcAft>
              <a:buFont typeface="+mj-lt"/>
              <a:buNone/>
              <a:defRPr sz="2000"/>
            </a:lvl3pPr>
            <a:lvl4pPr marL="0" indent="0" algn="l">
              <a:lnSpc>
                <a:spcPct val="100000"/>
              </a:lnSpc>
              <a:spcBef>
                <a:spcPts val="0"/>
              </a:spcBef>
              <a:spcAft>
                <a:spcPts val="0"/>
              </a:spcAft>
              <a:buFont typeface="+mj-lt"/>
              <a:buNone/>
              <a:defRPr sz="2000"/>
            </a:lvl4pPr>
            <a:lvl5pPr marL="0" indent="0" algn="l">
              <a:lnSpc>
                <a:spcPct val="100000"/>
              </a:lnSpc>
              <a:spcBef>
                <a:spcPts val="0"/>
              </a:spcBef>
              <a:spcAft>
                <a:spcPts val="0"/>
              </a:spcAft>
              <a:buFont typeface="+mj-lt"/>
              <a:buNone/>
              <a:defRPr sz="2000"/>
            </a:lvl5pPr>
            <a:lvl6pPr marL="0" indent="0" algn="l">
              <a:lnSpc>
                <a:spcPct val="100000"/>
              </a:lnSpc>
              <a:spcBef>
                <a:spcPts val="0"/>
              </a:spcBef>
              <a:spcAft>
                <a:spcPts val="0"/>
              </a:spcAft>
              <a:buFont typeface="+mj-lt"/>
              <a:buNone/>
              <a:defRPr sz="2000"/>
            </a:lvl6pPr>
            <a:lvl7pPr marL="0" indent="0" algn="l">
              <a:lnSpc>
                <a:spcPct val="100000"/>
              </a:lnSpc>
              <a:spcBef>
                <a:spcPts val="0"/>
              </a:spcBef>
              <a:spcAft>
                <a:spcPts val="0"/>
              </a:spcAft>
              <a:buFont typeface="+mj-lt"/>
              <a:buNone/>
              <a:defRPr sz="2000"/>
            </a:lvl7pPr>
            <a:lvl8pPr marL="0" indent="0" algn="l">
              <a:lnSpc>
                <a:spcPct val="100000"/>
              </a:lnSpc>
              <a:spcBef>
                <a:spcPts val="0"/>
              </a:spcBef>
              <a:spcAft>
                <a:spcPts val="0"/>
              </a:spcAft>
              <a:buFont typeface="+mj-lt"/>
              <a:buNone/>
              <a:defRPr sz="2000"/>
            </a:lvl8pPr>
            <a:lvl9pPr marL="0" indent="0" algn="l">
              <a:lnSpc>
                <a:spcPct val="100000"/>
              </a:lnSpc>
              <a:spcBef>
                <a:spcPts val="0"/>
              </a:spcBef>
              <a:spcAft>
                <a:spcPts val="0"/>
              </a:spcAft>
              <a:buFont typeface="+mj-lt"/>
              <a:buNone/>
              <a:defRPr sz="2000"/>
            </a:lvl9pPr>
          </a:lstStyle>
          <a:p>
            <a:r>
              <a:rPr lang="de-DE" dirty="0"/>
              <a:t>Bitte diese Vorlage für Zusatzlogos verwenden, die im Original eher breiter als hoch angelegt sind. Logo wird automatisch ausgerichtet. Bitte die Platzierung nicht selbstständig vornehmen. Das Logo darf maximal so hoch sein wie die Wortmarke im UPB-Logo.</a:t>
            </a:r>
          </a:p>
        </p:txBody>
      </p:sp>
      <p:sp>
        <p:nvSpPr>
          <p:cNvPr id="2" name="Titel">
            <a:extLst>
              <a:ext uri="{FF2B5EF4-FFF2-40B4-BE49-F238E27FC236}">
                <a16:creationId xmlns:a16="http://schemas.microsoft.com/office/drawing/2014/main" id="{A59FA09D-AD95-6B5C-EC3F-0EB013E603ED}"/>
              </a:ext>
            </a:extLst>
          </p:cNvPr>
          <p:cNvSpPr>
            <a:spLocks noGrp="1"/>
          </p:cNvSpPr>
          <p:nvPr>
            <p:ph type="ctrTitle" hasCustomPrompt="1"/>
          </p:nvPr>
        </p:nvSpPr>
        <p:spPr>
          <a:xfrm>
            <a:off x="1219200" y="2119591"/>
            <a:ext cx="8548688" cy="1225272"/>
          </a:xfrm>
        </p:spPr>
        <p:txBody>
          <a:bodyPr anchor="b"/>
          <a:lstStyle>
            <a:lvl1pPr algn="l">
              <a:defRPr sz="3500"/>
            </a:lvl1pPr>
          </a:lstStyle>
          <a:p>
            <a:r>
              <a:rPr lang="de-DE" dirty="0"/>
              <a:t>Titel der Präsentation </a:t>
            </a:r>
            <a:br>
              <a:rPr lang="de-DE" dirty="0"/>
            </a:br>
            <a:r>
              <a:rPr lang="de-DE" dirty="0"/>
              <a:t>mit horizontalem Zusatzlogo</a:t>
            </a:r>
          </a:p>
        </p:txBody>
      </p:sp>
      <p:sp>
        <p:nvSpPr>
          <p:cNvPr id="85" name="Zusatzlogo">
            <a:extLst>
              <a:ext uri="{FF2B5EF4-FFF2-40B4-BE49-F238E27FC236}">
                <a16:creationId xmlns:a16="http://schemas.microsoft.com/office/drawing/2014/main" id="{34477080-F9FE-3699-8728-6DDF1406A5C1}"/>
              </a:ext>
            </a:extLst>
          </p:cNvPr>
          <p:cNvSpPr>
            <a:spLocks noGrp="1"/>
          </p:cNvSpPr>
          <p:nvPr>
            <p:ph type="clipArt" sz="quarter" idx="14" hasCustomPrompt="1"/>
          </p:nvPr>
        </p:nvSpPr>
        <p:spPr>
          <a:xfrm>
            <a:off x="3128439" y="712470"/>
            <a:ext cx="1512000" cy="417600"/>
          </a:xfrm>
        </p:spPr>
        <p:txBody>
          <a:bodyPr wrap="none" lIns="1728000"/>
          <a:lstStyle>
            <a:lvl1pPr>
              <a:lnSpc>
                <a:spcPct val="100000"/>
              </a:lnSpc>
              <a:defRPr sz="1200"/>
            </a:lvl1pPr>
          </a:lstStyle>
          <a:p>
            <a:r>
              <a:rPr lang="de-DE" dirty="0"/>
              <a:t>Zusatzlogo einfügen</a:t>
            </a:r>
            <a:br>
              <a:rPr lang="de-DE" dirty="0"/>
            </a:br>
            <a:r>
              <a:rPr lang="de-DE" dirty="0"/>
              <a:t>per Drag-and-Drop</a:t>
            </a:r>
          </a:p>
        </p:txBody>
      </p:sp>
      <p:sp>
        <p:nvSpPr>
          <p:cNvPr id="92" name="Foliennummer">
            <a:extLst>
              <a:ext uri="{FF2B5EF4-FFF2-40B4-BE49-F238E27FC236}">
                <a16:creationId xmlns:a16="http://schemas.microsoft.com/office/drawing/2014/main" id="{34505A76-42FC-4A80-A6BA-E2DACC7BE1B4}"/>
              </a:ext>
            </a:extLst>
          </p:cNvPr>
          <p:cNvSpPr>
            <a:spLocks noGrp="1"/>
          </p:cNvSpPr>
          <p:nvPr>
            <p:ph type="sldNum" sz="quarter" idx="11"/>
          </p:nvPr>
        </p:nvSpPr>
        <p:spPr>
          <a:xfrm>
            <a:off x="11089560" y="7200000"/>
            <a:ext cx="504000" cy="185738"/>
          </a:xfrm>
          <a:solidFill>
            <a:srgbClr val="E6E6E6"/>
          </a:solidFill>
        </p:spPr>
        <p:txBody>
          <a:bodyPr/>
          <a:lstStyle>
            <a:lvl1pPr>
              <a:defRPr>
                <a:solidFill>
                  <a:srgbClr val="E6E6E6"/>
                </a:solidFill>
              </a:defRPr>
            </a:lvl1pPr>
          </a:lstStyle>
          <a:p>
            <a:fld id="{11DE32AD-F86D-4804-839F-80A6732D429D}" type="slidenum">
              <a:rPr lang="de-DE" smtClean="0"/>
              <a:pPr/>
              <a:t>‹Nr.›</a:t>
            </a:fld>
            <a:endParaRPr lang="de-DE" dirty="0"/>
          </a:p>
        </p:txBody>
      </p:sp>
      <p:sp>
        <p:nvSpPr>
          <p:cNvPr id="93" name="Fußzeile">
            <a:extLst>
              <a:ext uri="{FF2B5EF4-FFF2-40B4-BE49-F238E27FC236}">
                <a16:creationId xmlns:a16="http://schemas.microsoft.com/office/drawing/2014/main" id="{5E0EF551-6660-4307-8579-51DF4D6CF721}"/>
              </a:ext>
            </a:extLst>
          </p:cNvPr>
          <p:cNvSpPr>
            <a:spLocks noGrp="1"/>
          </p:cNvSpPr>
          <p:nvPr>
            <p:ph type="ftr" sz="quarter" idx="10"/>
          </p:nvPr>
        </p:nvSpPr>
        <p:spPr>
          <a:xfrm>
            <a:off x="421200" y="7200000"/>
            <a:ext cx="25400" cy="185738"/>
          </a:xfrm>
          <a:solidFill>
            <a:srgbClr val="E6E6E6"/>
          </a:solidFill>
        </p:spPr>
        <p:txBody>
          <a:bodyPr/>
          <a:lstStyle>
            <a:lvl1pPr>
              <a:defRPr>
                <a:solidFill>
                  <a:srgbClr val="E6E6E6"/>
                </a:solidFill>
              </a:defRPr>
            </a:lvl1pPr>
          </a:lstStyle>
          <a:p>
            <a:r>
              <a:rPr lang="de-DE"/>
              <a:t>Stabsstelle Bildungsinnovationen und Hochschuldidaktik</a:t>
            </a:r>
            <a:endParaRPr lang="de-DE" dirty="0"/>
          </a:p>
        </p:txBody>
      </p:sp>
    </p:spTree>
    <p:extLst>
      <p:ext uri="{BB962C8B-B14F-4D97-AF65-F5344CB8AC3E}">
        <p14:creationId xmlns:p14="http://schemas.microsoft.com/office/powerpoint/2010/main" val="1855608471"/>
      </p:ext>
    </p:extLst>
  </p:cSld>
  <p:clrMapOvr>
    <a:masterClrMapping/>
  </p:clrMapOvr>
  <p:extLst>
    <p:ext uri="{DCECCB84-F9BA-43D5-87BE-67443E8EF086}">
      <p15:sldGuideLst xmlns:p15="http://schemas.microsoft.com/office/powerpoint/2012/main">
        <p15:guide id="1" orient="horz" pos="2107">
          <p15:clr>
            <a:srgbClr val="000000"/>
          </p15:clr>
        </p15:guide>
        <p15:guide id="2" pos="768">
          <p15:clr>
            <a:srgbClr val="000000"/>
          </p15:clr>
        </p15:guide>
        <p15:guide id="3" pos="6153">
          <p15:clr>
            <a:srgbClr val="000000"/>
          </p15:clr>
        </p15:guide>
        <p15:guide id="4" orient="horz" pos="2396">
          <p15:clr>
            <a:srgbClr val="000000"/>
          </p15:clr>
        </p15:guide>
        <p15:guide id="5" orient="horz" pos="3583">
          <p15:clr>
            <a:srgbClr val="00000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folie mit ZusatzlogoQ/V">
    <p:spTree>
      <p:nvGrpSpPr>
        <p:cNvPr id="1" name=""/>
        <p:cNvGrpSpPr/>
        <p:nvPr/>
      </p:nvGrpSpPr>
      <p:grpSpPr>
        <a:xfrm>
          <a:off x="0" y="0"/>
          <a:ext cx="0" cy="0"/>
          <a:chOff x="0" y="0"/>
          <a:chExt cx="0" cy="0"/>
        </a:xfrm>
      </p:grpSpPr>
      <p:grpSp>
        <p:nvGrpSpPr>
          <p:cNvPr id="25" name="Grafik">
            <a:extLst>
              <a:ext uri="{FF2B5EF4-FFF2-40B4-BE49-F238E27FC236}">
                <a16:creationId xmlns:a16="http://schemas.microsoft.com/office/drawing/2014/main" id="{05095A7D-E97B-C1A2-0330-AC63FADD8445}"/>
              </a:ext>
            </a:extLst>
          </p:cNvPr>
          <p:cNvGrpSpPr>
            <a:grpSpLocks noGrp="1" noUngrp="1" noRot="1" noMove="1" noResize="1"/>
          </p:cNvGrpSpPr>
          <p:nvPr userDrawn="1"/>
        </p:nvGrpSpPr>
        <p:grpSpPr bwMode="auto">
          <a:xfrm>
            <a:off x="9383713" y="315913"/>
            <a:ext cx="2808287" cy="6542087"/>
            <a:chOff x="5911" y="199"/>
            <a:chExt cx="1769" cy="4121"/>
          </a:xfrm>
        </p:grpSpPr>
        <p:sp>
          <p:nvSpPr>
            <p:cNvPr id="26" name="Freeform 5">
              <a:extLst>
                <a:ext uri="{FF2B5EF4-FFF2-40B4-BE49-F238E27FC236}">
                  <a16:creationId xmlns:a16="http://schemas.microsoft.com/office/drawing/2014/main" id="{69B7A9D7-C7D7-D128-2D6F-693383FE559E}"/>
                </a:ext>
              </a:extLst>
            </p:cNvPr>
            <p:cNvSpPr>
              <a:spLocks noGrp="1" noRot="1" noMove="1" noResize="1" noEditPoints="1" noAdjustHandles="1" noChangeArrowheads="1" noChangeShapeType="1"/>
            </p:cNvSpPr>
            <p:nvPr userDrawn="1"/>
          </p:nvSpPr>
          <p:spPr bwMode="auto">
            <a:xfrm>
              <a:off x="6543" y="297"/>
              <a:ext cx="126" cy="196"/>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7" name="Freeform 6">
              <a:extLst>
                <a:ext uri="{FF2B5EF4-FFF2-40B4-BE49-F238E27FC236}">
                  <a16:creationId xmlns:a16="http://schemas.microsoft.com/office/drawing/2014/main" id="{7E0B3B40-3573-59A1-E716-22D3E205EE15}"/>
                </a:ext>
              </a:extLst>
            </p:cNvPr>
            <p:cNvSpPr>
              <a:spLocks noGrp="1" noRot="1" noMove="1" noResize="1" noEditPoints="1" noAdjustHandles="1" noChangeArrowheads="1" noChangeShapeType="1"/>
            </p:cNvSpPr>
            <p:nvPr userDrawn="1"/>
          </p:nvSpPr>
          <p:spPr bwMode="auto">
            <a:xfrm>
              <a:off x="6922" y="297"/>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8" name="Freeform 7">
              <a:extLst>
                <a:ext uri="{FF2B5EF4-FFF2-40B4-BE49-F238E27FC236}">
                  <a16:creationId xmlns:a16="http://schemas.microsoft.com/office/drawing/2014/main" id="{7FA1C484-EDC0-311B-7732-110D3FFC2A4D}"/>
                </a:ext>
              </a:extLst>
            </p:cNvPr>
            <p:cNvSpPr>
              <a:spLocks noGrp="1" noRot="1" noMove="1" noResize="1" noEditPoints="1" noAdjustHandles="1" noChangeArrowheads="1" noChangeShapeType="1"/>
            </p:cNvSpPr>
            <p:nvPr userDrawn="1"/>
          </p:nvSpPr>
          <p:spPr bwMode="auto">
            <a:xfrm>
              <a:off x="6922" y="395"/>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9" name="Freeform 8">
              <a:extLst>
                <a:ext uri="{FF2B5EF4-FFF2-40B4-BE49-F238E27FC236}">
                  <a16:creationId xmlns:a16="http://schemas.microsoft.com/office/drawing/2014/main" id="{0EE47797-EE5D-CE19-4385-A30C421AE7EA}"/>
                </a:ext>
              </a:extLst>
            </p:cNvPr>
            <p:cNvSpPr>
              <a:spLocks noGrp="1" noRot="1" noMove="1" noResize="1" noEditPoints="1" noAdjustHandles="1" noChangeArrowheads="1" noChangeShapeType="1"/>
            </p:cNvSpPr>
            <p:nvPr userDrawn="1"/>
          </p:nvSpPr>
          <p:spPr bwMode="auto">
            <a:xfrm>
              <a:off x="7048" y="493"/>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0" name="Freeform 9">
              <a:extLst>
                <a:ext uri="{FF2B5EF4-FFF2-40B4-BE49-F238E27FC236}">
                  <a16:creationId xmlns:a16="http://schemas.microsoft.com/office/drawing/2014/main" id="{A95623AC-1BA7-F2BC-3FBB-16A7CF059CE7}"/>
                </a:ext>
              </a:extLst>
            </p:cNvPr>
            <p:cNvSpPr>
              <a:spLocks noGrp="1" noRot="1" noMove="1" noResize="1" noEditPoints="1" noAdjustHandles="1" noChangeArrowheads="1" noChangeShapeType="1"/>
            </p:cNvSpPr>
            <p:nvPr userDrawn="1"/>
          </p:nvSpPr>
          <p:spPr bwMode="auto">
            <a:xfrm>
              <a:off x="7301" y="199"/>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1" name="Freeform 10">
              <a:extLst>
                <a:ext uri="{FF2B5EF4-FFF2-40B4-BE49-F238E27FC236}">
                  <a16:creationId xmlns:a16="http://schemas.microsoft.com/office/drawing/2014/main" id="{5F906A55-72A5-2DFB-4E8E-E48B23B8E66F}"/>
                </a:ext>
              </a:extLst>
            </p:cNvPr>
            <p:cNvSpPr>
              <a:spLocks noGrp="1" noRot="1" noMove="1" noResize="1" noEditPoints="1" noAdjustHandles="1" noChangeArrowheads="1" noChangeShapeType="1"/>
            </p:cNvSpPr>
            <p:nvPr userDrawn="1"/>
          </p:nvSpPr>
          <p:spPr bwMode="auto">
            <a:xfrm>
              <a:off x="7301" y="395"/>
              <a:ext cx="126"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181C6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2" name="Freeform 11">
              <a:extLst>
                <a:ext uri="{FF2B5EF4-FFF2-40B4-BE49-F238E27FC236}">
                  <a16:creationId xmlns:a16="http://schemas.microsoft.com/office/drawing/2014/main" id="{E792D761-B933-D03E-86FD-D87499D41681}"/>
                </a:ext>
              </a:extLst>
            </p:cNvPr>
            <p:cNvSpPr>
              <a:spLocks noGrp="1" noRot="1" noMove="1" noResize="1" noEditPoints="1" noAdjustHandles="1" noChangeArrowheads="1" noChangeShapeType="1"/>
            </p:cNvSpPr>
            <p:nvPr userDrawn="1"/>
          </p:nvSpPr>
          <p:spPr bwMode="auto">
            <a:xfrm>
              <a:off x="7175" y="592"/>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3" name="Freeform 12">
              <a:extLst>
                <a:ext uri="{FF2B5EF4-FFF2-40B4-BE49-F238E27FC236}">
                  <a16:creationId xmlns:a16="http://schemas.microsoft.com/office/drawing/2014/main" id="{95F61F78-E6A4-7F99-EFEF-74D96DE6CB98}"/>
                </a:ext>
              </a:extLst>
            </p:cNvPr>
            <p:cNvSpPr>
              <a:spLocks noGrp="1" noRot="1" noMove="1" noResize="1" noEditPoints="1" noAdjustHandles="1" noChangeArrowheads="1" noChangeShapeType="1"/>
            </p:cNvSpPr>
            <p:nvPr userDrawn="1"/>
          </p:nvSpPr>
          <p:spPr bwMode="auto">
            <a:xfrm>
              <a:off x="7301" y="493"/>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4" name="Freeform 13">
              <a:extLst>
                <a:ext uri="{FF2B5EF4-FFF2-40B4-BE49-F238E27FC236}">
                  <a16:creationId xmlns:a16="http://schemas.microsoft.com/office/drawing/2014/main" id="{B706DCEC-F7AD-48FB-A4A9-F4BA24496B6B}"/>
                </a:ext>
              </a:extLst>
            </p:cNvPr>
            <p:cNvSpPr>
              <a:spLocks noGrp="1" noRot="1" noMove="1" noResize="1" noEditPoints="1" noAdjustHandles="1" noChangeArrowheads="1" noChangeShapeType="1"/>
            </p:cNvSpPr>
            <p:nvPr userDrawn="1"/>
          </p:nvSpPr>
          <p:spPr bwMode="auto">
            <a:xfrm>
              <a:off x="7175" y="395"/>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5" name="Freeform 14">
              <a:extLst>
                <a:ext uri="{FF2B5EF4-FFF2-40B4-BE49-F238E27FC236}">
                  <a16:creationId xmlns:a16="http://schemas.microsoft.com/office/drawing/2014/main" id="{CCA83F53-B6CC-C1BE-E745-0CA00392FF49}"/>
                </a:ext>
              </a:extLst>
            </p:cNvPr>
            <p:cNvSpPr>
              <a:spLocks noGrp="1" noRot="1" noMove="1" noResize="1" noEditPoints="1" noAdjustHandles="1" noChangeArrowheads="1" noChangeShapeType="1"/>
            </p:cNvSpPr>
            <p:nvPr userDrawn="1"/>
          </p:nvSpPr>
          <p:spPr bwMode="auto">
            <a:xfrm>
              <a:off x="7427" y="395"/>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6" name="Freeform 15">
              <a:extLst>
                <a:ext uri="{FF2B5EF4-FFF2-40B4-BE49-F238E27FC236}">
                  <a16:creationId xmlns:a16="http://schemas.microsoft.com/office/drawing/2014/main" id="{16374377-3BB4-7B8C-D44B-27DAF5059093}"/>
                </a:ext>
              </a:extLst>
            </p:cNvPr>
            <p:cNvSpPr>
              <a:spLocks noGrp="1" noRot="1" noMove="1" noResize="1" noEditPoints="1" noAdjustHandles="1" noChangeArrowheads="1" noChangeShapeType="1"/>
            </p:cNvSpPr>
            <p:nvPr userDrawn="1"/>
          </p:nvSpPr>
          <p:spPr bwMode="auto">
            <a:xfrm>
              <a:off x="6796" y="493"/>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7" name="Freeform 16">
              <a:extLst>
                <a:ext uri="{FF2B5EF4-FFF2-40B4-BE49-F238E27FC236}">
                  <a16:creationId xmlns:a16="http://schemas.microsoft.com/office/drawing/2014/main" id="{0057DBE6-DEA1-2D01-2517-44E3459C61F0}"/>
                </a:ext>
              </a:extLst>
            </p:cNvPr>
            <p:cNvSpPr>
              <a:spLocks noGrp="1" noRot="1" noMove="1" noResize="1" noEditPoints="1" noAdjustHandles="1" noChangeArrowheads="1" noChangeShapeType="1"/>
            </p:cNvSpPr>
            <p:nvPr userDrawn="1"/>
          </p:nvSpPr>
          <p:spPr bwMode="auto">
            <a:xfrm>
              <a:off x="6669" y="3437"/>
              <a:ext cx="127"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8" name="Freeform 17">
              <a:extLst>
                <a:ext uri="{FF2B5EF4-FFF2-40B4-BE49-F238E27FC236}">
                  <a16:creationId xmlns:a16="http://schemas.microsoft.com/office/drawing/2014/main" id="{01BD0F5F-148A-04CA-F08D-6D257C038D3E}"/>
                </a:ext>
              </a:extLst>
            </p:cNvPr>
            <p:cNvSpPr>
              <a:spLocks noGrp="1" noRot="1" noMove="1" noResize="1" noEditPoints="1" noAdjustHandles="1" noChangeArrowheads="1" noChangeShapeType="1"/>
            </p:cNvSpPr>
            <p:nvPr userDrawn="1"/>
          </p:nvSpPr>
          <p:spPr bwMode="auto">
            <a:xfrm>
              <a:off x="6417" y="37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9" name="Freeform 18">
              <a:extLst>
                <a:ext uri="{FF2B5EF4-FFF2-40B4-BE49-F238E27FC236}">
                  <a16:creationId xmlns:a16="http://schemas.microsoft.com/office/drawing/2014/main" id="{139FBEDB-FBAA-5E06-8E89-508CCADFF336}"/>
                </a:ext>
              </a:extLst>
            </p:cNvPr>
            <p:cNvSpPr>
              <a:spLocks noGrp="1" noRot="1" noMove="1" noResize="1" noEditPoints="1" noAdjustHandles="1" noChangeArrowheads="1" noChangeShapeType="1"/>
            </p:cNvSpPr>
            <p:nvPr userDrawn="1"/>
          </p:nvSpPr>
          <p:spPr bwMode="auto">
            <a:xfrm>
              <a:off x="6543" y="4026"/>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0" name="Freeform 19">
              <a:extLst>
                <a:ext uri="{FF2B5EF4-FFF2-40B4-BE49-F238E27FC236}">
                  <a16:creationId xmlns:a16="http://schemas.microsoft.com/office/drawing/2014/main" id="{3CFEA3F2-6289-CD38-F4B3-D59D19B4FE28}"/>
                </a:ext>
              </a:extLst>
            </p:cNvPr>
            <p:cNvSpPr>
              <a:spLocks noGrp="1" noRot="1" noMove="1" noResize="1" noEditPoints="1" noAdjustHandles="1" noChangeArrowheads="1" noChangeShapeType="1"/>
            </p:cNvSpPr>
            <p:nvPr userDrawn="1"/>
          </p:nvSpPr>
          <p:spPr bwMode="auto">
            <a:xfrm>
              <a:off x="7301" y="3731"/>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1" name="Freeform 20">
              <a:extLst>
                <a:ext uri="{FF2B5EF4-FFF2-40B4-BE49-F238E27FC236}">
                  <a16:creationId xmlns:a16="http://schemas.microsoft.com/office/drawing/2014/main" id="{762AAF45-E91B-390A-C182-CD5C7314FBD9}"/>
                </a:ext>
              </a:extLst>
            </p:cNvPr>
            <p:cNvSpPr>
              <a:spLocks noGrp="1" noRot="1" noMove="1" noResize="1" noEditPoints="1" noAdjustHandles="1" noChangeArrowheads="1" noChangeShapeType="1"/>
            </p:cNvSpPr>
            <p:nvPr userDrawn="1"/>
          </p:nvSpPr>
          <p:spPr bwMode="auto">
            <a:xfrm>
              <a:off x="7427" y="4026"/>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2" name="Freeform 21">
              <a:extLst>
                <a:ext uri="{FF2B5EF4-FFF2-40B4-BE49-F238E27FC236}">
                  <a16:creationId xmlns:a16="http://schemas.microsoft.com/office/drawing/2014/main" id="{A15EC74C-B431-FB58-0504-0D76AD230D4A}"/>
                </a:ext>
              </a:extLst>
            </p:cNvPr>
            <p:cNvSpPr>
              <a:spLocks noGrp="1" noRot="1" noMove="1" noResize="1" noEditPoints="1" noAdjustHandles="1" noChangeArrowheads="1" noChangeShapeType="1"/>
            </p:cNvSpPr>
            <p:nvPr userDrawn="1"/>
          </p:nvSpPr>
          <p:spPr bwMode="auto">
            <a:xfrm>
              <a:off x="7427" y="3829"/>
              <a:ext cx="127"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3" name="Freeform 22">
              <a:extLst>
                <a:ext uri="{FF2B5EF4-FFF2-40B4-BE49-F238E27FC236}">
                  <a16:creationId xmlns:a16="http://schemas.microsoft.com/office/drawing/2014/main" id="{76AD573F-DBAD-07C2-38EF-6A61232214E6}"/>
                </a:ext>
              </a:extLst>
            </p:cNvPr>
            <p:cNvSpPr>
              <a:spLocks noGrp="1" noRot="1" noMove="1" noResize="1" noEditPoints="1" noAdjustHandles="1" noChangeArrowheads="1" noChangeShapeType="1"/>
            </p:cNvSpPr>
            <p:nvPr userDrawn="1"/>
          </p:nvSpPr>
          <p:spPr bwMode="auto">
            <a:xfrm>
              <a:off x="7301" y="3829"/>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4" name="Freeform 23">
              <a:extLst>
                <a:ext uri="{FF2B5EF4-FFF2-40B4-BE49-F238E27FC236}">
                  <a16:creationId xmlns:a16="http://schemas.microsoft.com/office/drawing/2014/main" id="{570E9A4F-DB43-DD92-25C6-77B1301B7BA6}"/>
                </a:ext>
              </a:extLst>
            </p:cNvPr>
            <p:cNvSpPr>
              <a:spLocks noGrp="1" noRot="1" noMove="1" noResize="1" noEditPoints="1" noAdjustHandles="1" noChangeArrowheads="1" noChangeShapeType="1"/>
            </p:cNvSpPr>
            <p:nvPr userDrawn="1"/>
          </p:nvSpPr>
          <p:spPr bwMode="auto">
            <a:xfrm>
              <a:off x="7175" y="412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5" name="Freeform 24">
              <a:extLst>
                <a:ext uri="{FF2B5EF4-FFF2-40B4-BE49-F238E27FC236}">
                  <a16:creationId xmlns:a16="http://schemas.microsoft.com/office/drawing/2014/main" id="{134566EA-D1A0-94CE-0392-DE7654EFAA2F}"/>
                </a:ext>
              </a:extLst>
            </p:cNvPr>
            <p:cNvSpPr>
              <a:spLocks noGrp="1" noRot="1" noMove="1" noResize="1" noEditPoints="1" noAdjustHandles="1" noChangeArrowheads="1" noChangeShapeType="1"/>
            </p:cNvSpPr>
            <p:nvPr userDrawn="1"/>
          </p:nvSpPr>
          <p:spPr bwMode="auto">
            <a:xfrm>
              <a:off x="7175" y="3927"/>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6" name="Freeform 25">
              <a:extLst>
                <a:ext uri="{FF2B5EF4-FFF2-40B4-BE49-F238E27FC236}">
                  <a16:creationId xmlns:a16="http://schemas.microsoft.com/office/drawing/2014/main" id="{116F2D52-C750-691D-895C-5F0EB4E7B502}"/>
                </a:ext>
              </a:extLst>
            </p:cNvPr>
            <p:cNvSpPr>
              <a:spLocks noGrp="1" noRot="1" noMove="1" noResize="1" noEditPoints="1" noAdjustHandles="1" noChangeArrowheads="1" noChangeShapeType="1"/>
            </p:cNvSpPr>
            <p:nvPr userDrawn="1"/>
          </p:nvSpPr>
          <p:spPr bwMode="auto">
            <a:xfrm>
              <a:off x="7048" y="4026"/>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7" name="Freeform 26">
              <a:extLst>
                <a:ext uri="{FF2B5EF4-FFF2-40B4-BE49-F238E27FC236}">
                  <a16:creationId xmlns:a16="http://schemas.microsoft.com/office/drawing/2014/main" id="{E7A387B1-D08E-E9DF-B44E-AD3FA3EE6A98}"/>
                </a:ext>
              </a:extLst>
            </p:cNvPr>
            <p:cNvSpPr>
              <a:spLocks noGrp="1" noRot="1" noMove="1" noResize="1" noEditPoints="1" noAdjustHandles="1" noChangeArrowheads="1" noChangeShapeType="1"/>
            </p:cNvSpPr>
            <p:nvPr userDrawn="1"/>
          </p:nvSpPr>
          <p:spPr bwMode="auto">
            <a:xfrm>
              <a:off x="6922" y="363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8" name="Freeform 27">
              <a:extLst>
                <a:ext uri="{FF2B5EF4-FFF2-40B4-BE49-F238E27FC236}">
                  <a16:creationId xmlns:a16="http://schemas.microsoft.com/office/drawing/2014/main" id="{BABB32D8-F96A-F2BB-8AAF-8F39E382188B}"/>
                </a:ext>
              </a:extLst>
            </p:cNvPr>
            <p:cNvSpPr>
              <a:spLocks noGrp="1" noRot="1" noMove="1" noResize="1" noEditPoints="1" noAdjustHandles="1" noChangeArrowheads="1" noChangeShapeType="1"/>
            </p:cNvSpPr>
            <p:nvPr userDrawn="1"/>
          </p:nvSpPr>
          <p:spPr bwMode="auto">
            <a:xfrm>
              <a:off x="7301" y="3339"/>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9" name="Freeform 28">
              <a:extLst>
                <a:ext uri="{FF2B5EF4-FFF2-40B4-BE49-F238E27FC236}">
                  <a16:creationId xmlns:a16="http://schemas.microsoft.com/office/drawing/2014/main" id="{E3BCE945-62B2-4ED8-DBE2-884396B5EA96}"/>
                </a:ext>
              </a:extLst>
            </p:cNvPr>
            <p:cNvSpPr>
              <a:spLocks noGrp="1" noRot="1" noMove="1" noResize="1" noEditPoints="1" noAdjustHandles="1" noChangeArrowheads="1" noChangeShapeType="1"/>
            </p:cNvSpPr>
            <p:nvPr userDrawn="1"/>
          </p:nvSpPr>
          <p:spPr bwMode="auto">
            <a:xfrm>
              <a:off x="7427" y="3633"/>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0" name="Freeform 29">
              <a:extLst>
                <a:ext uri="{FF2B5EF4-FFF2-40B4-BE49-F238E27FC236}">
                  <a16:creationId xmlns:a16="http://schemas.microsoft.com/office/drawing/2014/main" id="{A428DA92-EE42-42A6-30CD-D522D9356D9C}"/>
                </a:ext>
              </a:extLst>
            </p:cNvPr>
            <p:cNvSpPr>
              <a:spLocks noGrp="1" noRot="1" noMove="1" noResize="1" noEditPoints="1" noAdjustHandles="1" noChangeArrowheads="1" noChangeShapeType="1"/>
            </p:cNvSpPr>
            <p:nvPr userDrawn="1"/>
          </p:nvSpPr>
          <p:spPr bwMode="auto">
            <a:xfrm>
              <a:off x="7427" y="3241"/>
              <a:ext cx="127" cy="196"/>
            </a:xfrm>
            <a:custGeom>
              <a:avLst/>
              <a:gdLst>
                <a:gd name="T0" fmla="*/ 554 w 554"/>
                <a:gd name="T1" fmla="*/ 433 h 865"/>
                <a:gd name="T2" fmla="*/ 0 w 554"/>
                <a:gd name="T3" fmla="*/ 865 h 865"/>
                <a:gd name="T4" fmla="*/ 0 w 554"/>
                <a:gd name="T5" fmla="*/ 433 h 865"/>
                <a:gd name="T6" fmla="*/ 0 w 554"/>
                <a:gd name="T7" fmla="*/ 0 h 865"/>
                <a:gd name="T8" fmla="*/ 554 w 554"/>
                <a:gd name="T9" fmla="*/ 433 h 865"/>
              </a:gdLst>
              <a:ahLst/>
              <a:cxnLst>
                <a:cxn ang="0">
                  <a:pos x="T0" y="T1"/>
                </a:cxn>
                <a:cxn ang="0">
                  <a:pos x="T2" y="T3"/>
                </a:cxn>
                <a:cxn ang="0">
                  <a:pos x="T4" y="T5"/>
                </a:cxn>
                <a:cxn ang="0">
                  <a:pos x="T6" y="T7"/>
                </a:cxn>
                <a:cxn ang="0">
                  <a:pos x="T8" y="T9"/>
                </a:cxn>
              </a:cxnLst>
              <a:rect l="0" t="0" r="r" b="b"/>
              <a:pathLst>
                <a:path w="554" h="865">
                  <a:moveTo>
                    <a:pt x="554" y="433"/>
                  </a:moveTo>
                  <a:lnTo>
                    <a:pt x="0" y="865"/>
                  </a:lnTo>
                  <a:lnTo>
                    <a:pt x="0" y="433"/>
                  </a:lnTo>
                  <a:lnTo>
                    <a:pt x="0" y="0"/>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1" name="Freeform 30">
              <a:extLst>
                <a:ext uri="{FF2B5EF4-FFF2-40B4-BE49-F238E27FC236}">
                  <a16:creationId xmlns:a16="http://schemas.microsoft.com/office/drawing/2014/main" id="{5C72DAA2-4BBB-426C-DC91-1C3165383148}"/>
                </a:ext>
              </a:extLst>
            </p:cNvPr>
            <p:cNvSpPr>
              <a:spLocks noGrp="1" noRot="1" noMove="1" noResize="1" noEditPoints="1" noAdjustHandles="1" noChangeArrowheads="1" noChangeShapeType="1"/>
            </p:cNvSpPr>
            <p:nvPr userDrawn="1"/>
          </p:nvSpPr>
          <p:spPr bwMode="auto">
            <a:xfrm>
              <a:off x="7427" y="3437"/>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2" name="Freeform 31">
              <a:extLst>
                <a:ext uri="{FF2B5EF4-FFF2-40B4-BE49-F238E27FC236}">
                  <a16:creationId xmlns:a16="http://schemas.microsoft.com/office/drawing/2014/main" id="{27C9841A-7F09-CE9E-794C-EA1BF9A0405C}"/>
                </a:ext>
              </a:extLst>
            </p:cNvPr>
            <p:cNvSpPr>
              <a:spLocks noGrp="1" noRot="1" noMove="1" noResize="1" noEditPoints="1" noAdjustHandles="1" noChangeArrowheads="1" noChangeShapeType="1"/>
            </p:cNvSpPr>
            <p:nvPr userDrawn="1"/>
          </p:nvSpPr>
          <p:spPr bwMode="auto">
            <a:xfrm>
              <a:off x="7048" y="3535"/>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4FBA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3" name="Freeform 32">
              <a:extLst>
                <a:ext uri="{FF2B5EF4-FFF2-40B4-BE49-F238E27FC236}">
                  <a16:creationId xmlns:a16="http://schemas.microsoft.com/office/drawing/2014/main" id="{545B3F32-0948-A30B-7CFB-1E20A045E766}"/>
                </a:ext>
              </a:extLst>
            </p:cNvPr>
            <p:cNvSpPr>
              <a:spLocks noGrp="1" noRot="1" noMove="1" noResize="1" noEditPoints="1" noAdjustHandles="1" noChangeArrowheads="1" noChangeShapeType="1"/>
            </p:cNvSpPr>
            <p:nvPr userDrawn="1"/>
          </p:nvSpPr>
          <p:spPr bwMode="auto">
            <a:xfrm>
              <a:off x="7301" y="304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4" name="Freeform 33">
              <a:extLst>
                <a:ext uri="{FF2B5EF4-FFF2-40B4-BE49-F238E27FC236}">
                  <a16:creationId xmlns:a16="http://schemas.microsoft.com/office/drawing/2014/main" id="{670AC843-E8EF-826A-9978-27D1DBCC68EA}"/>
                </a:ext>
              </a:extLst>
            </p:cNvPr>
            <p:cNvSpPr>
              <a:spLocks noGrp="1" noRot="1" noMove="1" noResize="1" noEditPoints="1" noAdjustHandles="1" noChangeArrowheads="1" noChangeShapeType="1"/>
            </p:cNvSpPr>
            <p:nvPr userDrawn="1"/>
          </p:nvSpPr>
          <p:spPr bwMode="auto">
            <a:xfrm>
              <a:off x="7175" y="35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5" name="Freeform 34">
              <a:extLst>
                <a:ext uri="{FF2B5EF4-FFF2-40B4-BE49-F238E27FC236}">
                  <a16:creationId xmlns:a16="http://schemas.microsoft.com/office/drawing/2014/main" id="{198902B6-4DA3-5540-5C5D-0C4F6B0C68BA}"/>
                </a:ext>
              </a:extLst>
            </p:cNvPr>
            <p:cNvSpPr>
              <a:spLocks noGrp="1" noRot="1" noMove="1" noResize="1" noEditPoints="1" noAdjustHandles="1" noChangeArrowheads="1" noChangeShapeType="1"/>
            </p:cNvSpPr>
            <p:nvPr userDrawn="1"/>
          </p:nvSpPr>
          <p:spPr bwMode="auto">
            <a:xfrm>
              <a:off x="7301" y="3241"/>
              <a:ext cx="126" cy="196"/>
            </a:xfrm>
            <a:custGeom>
              <a:avLst/>
              <a:gdLst>
                <a:gd name="T0" fmla="*/ 0 w 554"/>
                <a:gd name="T1" fmla="*/ 433 h 865"/>
                <a:gd name="T2" fmla="*/ 554 w 554"/>
                <a:gd name="T3" fmla="*/ 865 h 865"/>
                <a:gd name="T4" fmla="*/ 554 w 554"/>
                <a:gd name="T5" fmla="*/ 433 h 865"/>
                <a:gd name="T6" fmla="*/ 554 w 554"/>
                <a:gd name="T7" fmla="*/ 0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865"/>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6" name="Freeform 35">
              <a:extLst>
                <a:ext uri="{FF2B5EF4-FFF2-40B4-BE49-F238E27FC236}">
                  <a16:creationId xmlns:a16="http://schemas.microsoft.com/office/drawing/2014/main" id="{CD7D4F3B-645E-E0EF-61A2-7441E2E8A26E}"/>
                </a:ext>
              </a:extLst>
            </p:cNvPr>
            <p:cNvSpPr>
              <a:spLocks noGrp="1" noRot="1" noMove="1" noResize="1" noEditPoints="1" noAdjustHandles="1" noChangeArrowheads="1" noChangeShapeType="1"/>
            </p:cNvSpPr>
            <p:nvPr userDrawn="1"/>
          </p:nvSpPr>
          <p:spPr bwMode="auto">
            <a:xfrm>
              <a:off x="7301" y="314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7" name="Freeform 36">
              <a:extLst>
                <a:ext uri="{FF2B5EF4-FFF2-40B4-BE49-F238E27FC236}">
                  <a16:creationId xmlns:a16="http://schemas.microsoft.com/office/drawing/2014/main" id="{A0A5D97F-706B-7964-FAEC-69E87BBCA585}"/>
                </a:ext>
              </a:extLst>
            </p:cNvPr>
            <p:cNvSpPr>
              <a:spLocks noGrp="1" noRot="1" noMove="1" noResize="1" noEditPoints="1" noAdjustHandles="1" noChangeArrowheads="1" noChangeShapeType="1"/>
            </p:cNvSpPr>
            <p:nvPr userDrawn="1"/>
          </p:nvSpPr>
          <p:spPr bwMode="auto">
            <a:xfrm>
              <a:off x="7427" y="3143"/>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8" name="Freeform 37">
              <a:extLst>
                <a:ext uri="{FF2B5EF4-FFF2-40B4-BE49-F238E27FC236}">
                  <a16:creationId xmlns:a16="http://schemas.microsoft.com/office/drawing/2014/main" id="{A3811A9B-AF47-9081-C3FB-20EBBAF5165D}"/>
                </a:ext>
              </a:extLst>
            </p:cNvPr>
            <p:cNvSpPr>
              <a:spLocks noGrp="1" noRot="1" noMove="1" noResize="1" noEditPoints="1" noAdjustHandles="1" noChangeArrowheads="1" noChangeShapeType="1"/>
            </p:cNvSpPr>
            <p:nvPr userDrawn="1"/>
          </p:nvSpPr>
          <p:spPr bwMode="auto">
            <a:xfrm>
              <a:off x="7554" y="3731"/>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9" name="Freeform 38">
              <a:extLst>
                <a:ext uri="{FF2B5EF4-FFF2-40B4-BE49-F238E27FC236}">
                  <a16:creationId xmlns:a16="http://schemas.microsoft.com/office/drawing/2014/main" id="{0D895668-3785-0DC8-431B-F264290CB78A}"/>
                </a:ext>
              </a:extLst>
            </p:cNvPr>
            <p:cNvSpPr>
              <a:spLocks noGrp="1" noRot="1" noMove="1" noResize="1" noEditPoints="1" noAdjustHandles="1" noChangeArrowheads="1" noChangeShapeType="1"/>
            </p:cNvSpPr>
            <p:nvPr userDrawn="1"/>
          </p:nvSpPr>
          <p:spPr bwMode="auto">
            <a:xfrm>
              <a:off x="7175" y="3437"/>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0" name="Freeform 39">
              <a:extLst>
                <a:ext uri="{FF2B5EF4-FFF2-40B4-BE49-F238E27FC236}">
                  <a16:creationId xmlns:a16="http://schemas.microsoft.com/office/drawing/2014/main" id="{AA279687-F598-DB79-2A80-008BAA6A3F55}"/>
                </a:ext>
              </a:extLst>
            </p:cNvPr>
            <p:cNvSpPr>
              <a:spLocks noGrp="1" noRot="1" noMove="1" noResize="1" noEditPoints="1" noAdjustHandles="1" noChangeArrowheads="1" noChangeShapeType="1"/>
            </p:cNvSpPr>
            <p:nvPr userDrawn="1"/>
          </p:nvSpPr>
          <p:spPr bwMode="auto">
            <a:xfrm>
              <a:off x="7048" y="3437"/>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1" name="Freeform 40">
              <a:extLst>
                <a:ext uri="{FF2B5EF4-FFF2-40B4-BE49-F238E27FC236}">
                  <a16:creationId xmlns:a16="http://schemas.microsoft.com/office/drawing/2014/main" id="{450093C3-232D-DC9C-419F-AF23EEE22F60}"/>
                </a:ext>
              </a:extLst>
            </p:cNvPr>
            <p:cNvSpPr>
              <a:spLocks noGrp="1" noRot="1" noMove="1" noResize="1" noEditPoints="1" noAdjustHandles="1" noChangeArrowheads="1" noChangeShapeType="1"/>
            </p:cNvSpPr>
            <p:nvPr userDrawn="1"/>
          </p:nvSpPr>
          <p:spPr bwMode="auto">
            <a:xfrm>
              <a:off x="7554" y="3143"/>
              <a:ext cx="126" cy="196"/>
            </a:xfrm>
            <a:custGeom>
              <a:avLst/>
              <a:gdLst>
                <a:gd name="T0" fmla="*/ 0 w 554"/>
                <a:gd name="T1" fmla="*/ 865 h 865"/>
                <a:gd name="T2" fmla="*/ 0 w 554"/>
                <a:gd name="T3" fmla="*/ 433 h 865"/>
                <a:gd name="T4" fmla="*/ 0 w 554"/>
                <a:gd name="T5" fmla="*/ 0 h 865"/>
                <a:gd name="T6" fmla="*/ 554 w 554"/>
                <a:gd name="T7" fmla="*/ 433 h 865"/>
                <a:gd name="T8" fmla="*/ 0 w 554"/>
                <a:gd name="T9" fmla="*/ 865 h 865"/>
              </a:gdLst>
              <a:ahLst/>
              <a:cxnLst>
                <a:cxn ang="0">
                  <a:pos x="T0" y="T1"/>
                </a:cxn>
                <a:cxn ang="0">
                  <a:pos x="T2" y="T3"/>
                </a:cxn>
                <a:cxn ang="0">
                  <a:pos x="T4" y="T5"/>
                </a:cxn>
                <a:cxn ang="0">
                  <a:pos x="T6" y="T7"/>
                </a:cxn>
                <a:cxn ang="0">
                  <a:pos x="T8" y="T9"/>
                </a:cxn>
              </a:cxnLst>
              <a:rect l="0" t="0" r="r" b="b"/>
              <a:pathLst>
                <a:path w="554" h="865">
                  <a:moveTo>
                    <a:pt x="0" y="865"/>
                  </a:moveTo>
                  <a:lnTo>
                    <a:pt x="0" y="433"/>
                  </a:lnTo>
                  <a:lnTo>
                    <a:pt x="0" y="0"/>
                  </a:lnTo>
                  <a:lnTo>
                    <a:pt x="554" y="433"/>
                  </a:lnTo>
                  <a:lnTo>
                    <a:pt x="0" y="865"/>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2" name="Freeform 41">
              <a:extLst>
                <a:ext uri="{FF2B5EF4-FFF2-40B4-BE49-F238E27FC236}">
                  <a16:creationId xmlns:a16="http://schemas.microsoft.com/office/drawing/2014/main" id="{2DBDD804-6202-BE4D-056D-8D13FA518031}"/>
                </a:ext>
              </a:extLst>
            </p:cNvPr>
            <p:cNvSpPr>
              <a:spLocks noGrp="1" noRot="1" noMove="1" noResize="1" noEditPoints="1" noAdjustHandles="1" noChangeArrowheads="1" noChangeShapeType="1"/>
            </p:cNvSpPr>
            <p:nvPr userDrawn="1"/>
          </p:nvSpPr>
          <p:spPr bwMode="auto">
            <a:xfrm>
              <a:off x="7175" y="363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3" name="Freeform 42">
              <a:extLst>
                <a:ext uri="{FF2B5EF4-FFF2-40B4-BE49-F238E27FC236}">
                  <a16:creationId xmlns:a16="http://schemas.microsoft.com/office/drawing/2014/main" id="{8AD1C58C-5514-1D49-E898-889252F8AADE}"/>
                </a:ext>
              </a:extLst>
            </p:cNvPr>
            <p:cNvSpPr>
              <a:spLocks noGrp="1" noRot="1" noMove="1" noResize="1" noEditPoints="1" noAdjustHandles="1" noChangeArrowheads="1" noChangeShapeType="1"/>
            </p:cNvSpPr>
            <p:nvPr userDrawn="1"/>
          </p:nvSpPr>
          <p:spPr bwMode="auto">
            <a:xfrm>
              <a:off x="7048" y="3633"/>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4" name="Freeform 43">
              <a:extLst>
                <a:ext uri="{FF2B5EF4-FFF2-40B4-BE49-F238E27FC236}">
                  <a16:creationId xmlns:a16="http://schemas.microsoft.com/office/drawing/2014/main" id="{BCC4CF47-DBC8-5175-224B-F04DE6ABCC65}"/>
                </a:ext>
              </a:extLst>
            </p:cNvPr>
            <p:cNvSpPr>
              <a:spLocks noGrp="1" noRot="1" noMove="1" noResize="1" noEditPoints="1" noAdjustHandles="1" noChangeArrowheads="1" noChangeShapeType="1"/>
            </p:cNvSpPr>
            <p:nvPr userDrawn="1"/>
          </p:nvSpPr>
          <p:spPr bwMode="auto">
            <a:xfrm>
              <a:off x="7048" y="2652"/>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5" name="Freeform 44">
              <a:extLst>
                <a:ext uri="{FF2B5EF4-FFF2-40B4-BE49-F238E27FC236}">
                  <a16:creationId xmlns:a16="http://schemas.microsoft.com/office/drawing/2014/main" id="{633717DD-41EA-5490-0D0C-2AF5B05D65F6}"/>
                </a:ext>
              </a:extLst>
            </p:cNvPr>
            <p:cNvSpPr>
              <a:spLocks noGrp="1" noRot="1" noMove="1" noResize="1" noEditPoints="1" noAdjustHandles="1" noChangeArrowheads="1" noChangeShapeType="1"/>
            </p:cNvSpPr>
            <p:nvPr userDrawn="1"/>
          </p:nvSpPr>
          <p:spPr bwMode="auto">
            <a:xfrm>
              <a:off x="7175" y="3241"/>
              <a:ext cx="126" cy="196"/>
            </a:xfrm>
            <a:custGeom>
              <a:avLst/>
              <a:gdLst>
                <a:gd name="T0" fmla="*/ 0 w 554"/>
                <a:gd name="T1" fmla="*/ 865 h 865"/>
                <a:gd name="T2" fmla="*/ 0 w 554"/>
                <a:gd name="T3" fmla="*/ 433 h 865"/>
                <a:gd name="T4" fmla="*/ 0 w 554"/>
                <a:gd name="T5" fmla="*/ 0 h 865"/>
                <a:gd name="T6" fmla="*/ 554 w 554"/>
                <a:gd name="T7" fmla="*/ 433 h 865"/>
                <a:gd name="T8" fmla="*/ 0 w 554"/>
                <a:gd name="T9" fmla="*/ 865 h 865"/>
              </a:gdLst>
              <a:ahLst/>
              <a:cxnLst>
                <a:cxn ang="0">
                  <a:pos x="T0" y="T1"/>
                </a:cxn>
                <a:cxn ang="0">
                  <a:pos x="T2" y="T3"/>
                </a:cxn>
                <a:cxn ang="0">
                  <a:pos x="T4" y="T5"/>
                </a:cxn>
                <a:cxn ang="0">
                  <a:pos x="T6" y="T7"/>
                </a:cxn>
                <a:cxn ang="0">
                  <a:pos x="T8" y="T9"/>
                </a:cxn>
              </a:cxnLst>
              <a:rect l="0" t="0" r="r" b="b"/>
              <a:pathLst>
                <a:path w="554" h="865">
                  <a:moveTo>
                    <a:pt x="0" y="865"/>
                  </a:moveTo>
                  <a:lnTo>
                    <a:pt x="0" y="433"/>
                  </a:lnTo>
                  <a:lnTo>
                    <a:pt x="0" y="0"/>
                  </a:lnTo>
                  <a:lnTo>
                    <a:pt x="554" y="433"/>
                  </a:lnTo>
                  <a:lnTo>
                    <a:pt x="0" y="865"/>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6" name="Freeform 45">
              <a:extLst>
                <a:ext uri="{FF2B5EF4-FFF2-40B4-BE49-F238E27FC236}">
                  <a16:creationId xmlns:a16="http://schemas.microsoft.com/office/drawing/2014/main" id="{94352AD5-81E2-22A2-A145-B1957327D6D0}"/>
                </a:ext>
              </a:extLst>
            </p:cNvPr>
            <p:cNvSpPr>
              <a:spLocks noGrp="1" noRot="1" noMove="1" noResize="1" noEditPoints="1" noAdjustHandles="1" noChangeArrowheads="1" noChangeShapeType="1"/>
            </p:cNvSpPr>
            <p:nvPr userDrawn="1"/>
          </p:nvSpPr>
          <p:spPr bwMode="auto">
            <a:xfrm>
              <a:off x="7554" y="4124"/>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7" name="Freeform 46">
              <a:extLst>
                <a:ext uri="{FF2B5EF4-FFF2-40B4-BE49-F238E27FC236}">
                  <a16:creationId xmlns:a16="http://schemas.microsoft.com/office/drawing/2014/main" id="{7D78843C-1FE1-89D1-EDAF-6D17C3A68BDA}"/>
                </a:ext>
              </a:extLst>
            </p:cNvPr>
            <p:cNvSpPr>
              <a:spLocks noGrp="1" noRot="1" noMove="1" noResize="1" noEditPoints="1" noAdjustHandles="1" noChangeArrowheads="1" noChangeShapeType="1"/>
            </p:cNvSpPr>
            <p:nvPr userDrawn="1"/>
          </p:nvSpPr>
          <p:spPr bwMode="auto">
            <a:xfrm>
              <a:off x="7301" y="2259"/>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8" name="Freeform 47">
              <a:extLst>
                <a:ext uri="{FF2B5EF4-FFF2-40B4-BE49-F238E27FC236}">
                  <a16:creationId xmlns:a16="http://schemas.microsoft.com/office/drawing/2014/main" id="{7A83A5AF-A8D6-9ABD-3F06-439CB9C15798}"/>
                </a:ext>
              </a:extLst>
            </p:cNvPr>
            <p:cNvSpPr>
              <a:spLocks noGrp="1" noRot="1" noMove="1" noResize="1" noEditPoints="1" noAdjustHandles="1" noChangeArrowheads="1" noChangeShapeType="1"/>
            </p:cNvSpPr>
            <p:nvPr userDrawn="1"/>
          </p:nvSpPr>
          <p:spPr bwMode="auto">
            <a:xfrm>
              <a:off x="7427" y="3339"/>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9" name="Freeform 48">
              <a:extLst>
                <a:ext uri="{FF2B5EF4-FFF2-40B4-BE49-F238E27FC236}">
                  <a16:creationId xmlns:a16="http://schemas.microsoft.com/office/drawing/2014/main" id="{61FE3E60-15F5-1C0A-3BB1-3933B5C9EB75}"/>
                </a:ext>
              </a:extLst>
            </p:cNvPr>
            <p:cNvSpPr>
              <a:spLocks noGrp="1" noRot="1" noMove="1" noResize="1" noEditPoints="1" noAdjustHandles="1" noChangeArrowheads="1" noChangeShapeType="1"/>
            </p:cNvSpPr>
            <p:nvPr userDrawn="1"/>
          </p:nvSpPr>
          <p:spPr bwMode="auto">
            <a:xfrm>
              <a:off x="6922" y="35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0" name="Freeform 49">
              <a:extLst>
                <a:ext uri="{FF2B5EF4-FFF2-40B4-BE49-F238E27FC236}">
                  <a16:creationId xmlns:a16="http://schemas.microsoft.com/office/drawing/2014/main" id="{EA0442E3-6525-61DF-C8BF-D649372EC616}"/>
                </a:ext>
              </a:extLst>
            </p:cNvPr>
            <p:cNvSpPr>
              <a:spLocks noGrp="1" noRot="1" noMove="1" noResize="1" noEditPoints="1" noAdjustHandles="1" noChangeArrowheads="1" noChangeShapeType="1"/>
            </p:cNvSpPr>
            <p:nvPr userDrawn="1"/>
          </p:nvSpPr>
          <p:spPr bwMode="auto">
            <a:xfrm>
              <a:off x="6922" y="314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1" name="Freeform 50">
              <a:extLst>
                <a:ext uri="{FF2B5EF4-FFF2-40B4-BE49-F238E27FC236}">
                  <a16:creationId xmlns:a16="http://schemas.microsoft.com/office/drawing/2014/main" id="{B223ED8C-F5BB-2A9E-CE52-D6D5D68889B6}"/>
                </a:ext>
              </a:extLst>
            </p:cNvPr>
            <p:cNvSpPr>
              <a:spLocks noGrp="1" noRot="1" noMove="1" noResize="1" noEditPoints="1" noAdjustHandles="1" noChangeArrowheads="1" noChangeShapeType="1"/>
            </p:cNvSpPr>
            <p:nvPr userDrawn="1"/>
          </p:nvSpPr>
          <p:spPr bwMode="auto">
            <a:xfrm>
              <a:off x="6922" y="37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2" name="Freeform 51">
              <a:extLst>
                <a:ext uri="{FF2B5EF4-FFF2-40B4-BE49-F238E27FC236}">
                  <a16:creationId xmlns:a16="http://schemas.microsoft.com/office/drawing/2014/main" id="{D88C2A8E-402D-E2F6-E299-AEBEAAAB89B0}"/>
                </a:ext>
              </a:extLst>
            </p:cNvPr>
            <p:cNvSpPr>
              <a:spLocks noGrp="1" noRot="1" noMove="1" noResize="1" noEditPoints="1" noAdjustHandles="1" noChangeArrowheads="1" noChangeShapeType="1"/>
            </p:cNvSpPr>
            <p:nvPr userDrawn="1"/>
          </p:nvSpPr>
          <p:spPr bwMode="auto">
            <a:xfrm>
              <a:off x="6796" y="3927"/>
              <a:ext cx="126"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3" name="Freeform 52">
              <a:extLst>
                <a:ext uri="{FF2B5EF4-FFF2-40B4-BE49-F238E27FC236}">
                  <a16:creationId xmlns:a16="http://schemas.microsoft.com/office/drawing/2014/main" id="{C65057E5-377E-04C1-D1E5-C49454E4374C}"/>
                </a:ext>
              </a:extLst>
            </p:cNvPr>
            <p:cNvSpPr>
              <a:spLocks noGrp="1" noRot="1" noMove="1" noResize="1" noEditPoints="1" noAdjustHandles="1" noChangeArrowheads="1" noChangeShapeType="1"/>
            </p:cNvSpPr>
            <p:nvPr userDrawn="1"/>
          </p:nvSpPr>
          <p:spPr bwMode="auto">
            <a:xfrm>
              <a:off x="6796" y="3829"/>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4" name="Freeform 53">
              <a:extLst>
                <a:ext uri="{FF2B5EF4-FFF2-40B4-BE49-F238E27FC236}">
                  <a16:creationId xmlns:a16="http://schemas.microsoft.com/office/drawing/2014/main" id="{643F0ED0-54CD-8D7E-283D-2D1521BA2AFC}"/>
                </a:ext>
              </a:extLst>
            </p:cNvPr>
            <p:cNvSpPr>
              <a:spLocks noGrp="1" noRot="1" noMove="1" noResize="1" noEditPoints="1" noAdjustHandles="1" noChangeArrowheads="1" noChangeShapeType="1"/>
            </p:cNvSpPr>
            <p:nvPr userDrawn="1"/>
          </p:nvSpPr>
          <p:spPr bwMode="auto">
            <a:xfrm>
              <a:off x="7554" y="3241"/>
              <a:ext cx="126" cy="196"/>
            </a:xfrm>
            <a:custGeom>
              <a:avLst/>
              <a:gdLst>
                <a:gd name="T0" fmla="*/ 0 w 554"/>
                <a:gd name="T1" fmla="*/ 433 h 865"/>
                <a:gd name="T2" fmla="*/ 554 w 554"/>
                <a:gd name="T3" fmla="*/ 0 h 865"/>
                <a:gd name="T4" fmla="*/ 554 w 554"/>
                <a:gd name="T5" fmla="*/ 433 h 865"/>
                <a:gd name="T6" fmla="*/ 554 w 554"/>
                <a:gd name="T7" fmla="*/ 865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0"/>
                  </a:lnTo>
                  <a:lnTo>
                    <a:pt x="554" y="433"/>
                  </a:lnTo>
                  <a:lnTo>
                    <a:pt x="554" y="865"/>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5" name="Freeform 54">
              <a:extLst>
                <a:ext uri="{FF2B5EF4-FFF2-40B4-BE49-F238E27FC236}">
                  <a16:creationId xmlns:a16="http://schemas.microsoft.com/office/drawing/2014/main" id="{FB0D5AA7-E2F9-D5F2-440D-5AEA7B509DBB}"/>
                </a:ext>
              </a:extLst>
            </p:cNvPr>
            <p:cNvSpPr>
              <a:spLocks noGrp="1" noRot="1" noMove="1" noResize="1" noEditPoints="1" noAdjustHandles="1" noChangeArrowheads="1" noChangeShapeType="1"/>
            </p:cNvSpPr>
            <p:nvPr userDrawn="1"/>
          </p:nvSpPr>
          <p:spPr bwMode="auto">
            <a:xfrm>
              <a:off x="7048" y="3829"/>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6" name="Freeform 55">
              <a:extLst>
                <a:ext uri="{FF2B5EF4-FFF2-40B4-BE49-F238E27FC236}">
                  <a16:creationId xmlns:a16="http://schemas.microsoft.com/office/drawing/2014/main" id="{7277D29C-9120-85D9-638D-5CB80DCE4C2D}"/>
                </a:ext>
              </a:extLst>
            </p:cNvPr>
            <p:cNvSpPr>
              <a:spLocks noGrp="1" noRot="1" noMove="1" noResize="1" noEditPoints="1" noAdjustHandles="1" noChangeArrowheads="1" noChangeShapeType="1"/>
            </p:cNvSpPr>
            <p:nvPr userDrawn="1"/>
          </p:nvSpPr>
          <p:spPr bwMode="auto">
            <a:xfrm>
              <a:off x="7301" y="353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7" name="Freeform 56">
              <a:extLst>
                <a:ext uri="{FF2B5EF4-FFF2-40B4-BE49-F238E27FC236}">
                  <a16:creationId xmlns:a16="http://schemas.microsoft.com/office/drawing/2014/main" id="{30160978-B221-575F-7949-7340390A9DB8}"/>
                </a:ext>
              </a:extLst>
            </p:cNvPr>
            <p:cNvSpPr>
              <a:spLocks noGrp="1" noRot="1" noMove="1" noResize="1" noEditPoints="1" noAdjustHandles="1" noChangeArrowheads="1" noChangeShapeType="1"/>
            </p:cNvSpPr>
            <p:nvPr userDrawn="1"/>
          </p:nvSpPr>
          <p:spPr bwMode="auto">
            <a:xfrm>
              <a:off x="7048" y="3339"/>
              <a:ext cx="127"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8" name="Freeform 57">
              <a:extLst>
                <a:ext uri="{FF2B5EF4-FFF2-40B4-BE49-F238E27FC236}">
                  <a16:creationId xmlns:a16="http://schemas.microsoft.com/office/drawing/2014/main" id="{E426A3B7-EA2F-41D2-751F-9B5CE05DCD76}"/>
                </a:ext>
              </a:extLst>
            </p:cNvPr>
            <p:cNvSpPr>
              <a:spLocks noGrp="1" noRot="1" noMove="1" noResize="1" noEditPoints="1" noAdjustHandles="1" noChangeArrowheads="1" noChangeShapeType="1"/>
            </p:cNvSpPr>
            <p:nvPr userDrawn="1"/>
          </p:nvSpPr>
          <p:spPr bwMode="auto">
            <a:xfrm>
              <a:off x="6922" y="4124"/>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9" name="Freeform 58">
              <a:extLst>
                <a:ext uri="{FF2B5EF4-FFF2-40B4-BE49-F238E27FC236}">
                  <a16:creationId xmlns:a16="http://schemas.microsoft.com/office/drawing/2014/main" id="{95CB1BC6-50A8-2C6C-70F2-CC666B9E14E8}"/>
                </a:ext>
              </a:extLst>
            </p:cNvPr>
            <p:cNvSpPr>
              <a:spLocks noGrp="1" noRot="1" noMove="1" noResize="1" noEditPoints="1" noAdjustHandles="1" noChangeArrowheads="1" noChangeShapeType="1"/>
            </p:cNvSpPr>
            <p:nvPr userDrawn="1"/>
          </p:nvSpPr>
          <p:spPr bwMode="auto">
            <a:xfrm>
              <a:off x="6669" y="3927"/>
              <a:ext cx="127" cy="197"/>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0" name="Freeform 59">
              <a:extLst>
                <a:ext uri="{FF2B5EF4-FFF2-40B4-BE49-F238E27FC236}">
                  <a16:creationId xmlns:a16="http://schemas.microsoft.com/office/drawing/2014/main" id="{015BFF4D-1227-C861-BFF1-C22C887C3ABA}"/>
                </a:ext>
              </a:extLst>
            </p:cNvPr>
            <p:cNvSpPr>
              <a:spLocks noGrp="1" noRot="1" noMove="1" noResize="1" noEditPoints="1" noAdjustHandles="1" noChangeArrowheads="1" noChangeShapeType="1"/>
            </p:cNvSpPr>
            <p:nvPr userDrawn="1"/>
          </p:nvSpPr>
          <p:spPr bwMode="auto">
            <a:xfrm>
              <a:off x="6669" y="3731"/>
              <a:ext cx="127"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1" name="Freeform 60">
              <a:extLst>
                <a:ext uri="{FF2B5EF4-FFF2-40B4-BE49-F238E27FC236}">
                  <a16:creationId xmlns:a16="http://schemas.microsoft.com/office/drawing/2014/main" id="{259E14F5-09AA-9B90-84FC-E94C5BC5D610}"/>
                </a:ext>
              </a:extLst>
            </p:cNvPr>
            <p:cNvSpPr>
              <a:spLocks noGrp="1" noRot="1" noMove="1" noResize="1" noEditPoints="1" noAdjustHandles="1" noChangeArrowheads="1" noChangeShapeType="1"/>
            </p:cNvSpPr>
            <p:nvPr userDrawn="1"/>
          </p:nvSpPr>
          <p:spPr bwMode="auto">
            <a:xfrm>
              <a:off x="7427" y="3927"/>
              <a:ext cx="127"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2" name="Freeform 61">
              <a:extLst>
                <a:ext uri="{FF2B5EF4-FFF2-40B4-BE49-F238E27FC236}">
                  <a16:creationId xmlns:a16="http://schemas.microsoft.com/office/drawing/2014/main" id="{DCB9BB48-0A42-CEED-CD04-35F69AF6D91D}"/>
                </a:ext>
              </a:extLst>
            </p:cNvPr>
            <p:cNvSpPr>
              <a:spLocks noGrp="1" noRot="1" noMove="1" noResize="1" noEditPoints="1" noAdjustHandles="1" noChangeArrowheads="1" noChangeShapeType="1"/>
            </p:cNvSpPr>
            <p:nvPr userDrawn="1"/>
          </p:nvSpPr>
          <p:spPr bwMode="auto">
            <a:xfrm>
              <a:off x="7301" y="3927"/>
              <a:ext cx="126"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3" name="Freeform 62">
              <a:extLst>
                <a:ext uri="{FF2B5EF4-FFF2-40B4-BE49-F238E27FC236}">
                  <a16:creationId xmlns:a16="http://schemas.microsoft.com/office/drawing/2014/main" id="{66CADEAB-1442-8737-7C5A-667E51BDF94B}"/>
                </a:ext>
              </a:extLst>
            </p:cNvPr>
            <p:cNvSpPr>
              <a:spLocks noGrp="1" noRot="1" noMove="1" noResize="1" noEditPoints="1" noAdjustHandles="1" noChangeArrowheads="1" noChangeShapeType="1"/>
            </p:cNvSpPr>
            <p:nvPr userDrawn="1"/>
          </p:nvSpPr>
          <p:spPr bwMode="auto">
            <a:xfrm>
              <a:off x="7301" y="402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4" name="Freeform 63">
              <a:extLst>
                <a:ext uri="{FF2B5EF4-FFF2-40B4-BE49-F238E27FC236}">
                  <a16:creationId xmlns:a16="http://schemas.microsoft.com/office/drawing/2014/main" id="{41673D34-2707-C5D1-A2FE-0A1A2D78A042}"/>
                </a:ext>
              </a:extLst>
            </p:cNvPr>
            <p:cNvSpPr>
              <a:spLocks noGrp="1" noRot="1" noMove="1" noResize="1" noEditPoints="1" noAdjustHandles="1" noChangeArrowheads="1" noChangeShapeType="1"/>
            </p:cNvSpPr>
            <p:nvPr userDrawn="1"/>
          </p:nvSpPr>
          <p:spPr bwMode="auto">
            <a:xfrm>
              <a:off x="5911" y="3927"/>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pic>
        <p:nvPicPr>
          <p:cNvPr id="19" name="UNIVERSITÄT PADERBORN Logo">
            <a:extLst>
              <a:ext uri="{FF2B5EF4-FFF2-40B4-BE49-F238E27FC236}">
                <a16:creationId xmlns:a16="http://schemas.microsoft.com/office/drawing/2014/main" id="{02E98F2C-D9CF-B94A-1F25-45C5B7870C35}"/>
              </a:ext>
            </a:extLst>
          </p:cNvPr>
          <p:cNvPicPr>
            <a:picLocks noGrp="1" noRot="1" noChangeAspect="1" noMove="1" noResize="1" noEditPoints="1" noAdjustHandles="1" noChangeArrowheads="1" noChangeShapeType="1" noCrop="1"/>
          </p:cNvPicPr>
          <p:nvPr userDrawn="1"/>
        </p:nvPicPr>
        <p:blipFill>
          <a:blip r:embed="rId2"/>
          <a:srcRect/>
          <a:stretch/>
        </p:blipFill>
        <p:spPr>
          <a:xfrm>
            <a:off x="351364" y="254012"/>
            <a:ext cx="2584799" cy="1052305"/>
          </a:xfrm>
          <a:prstGeom prst="rect">
            <a:avLst/>
          </a:prstGeom>
        </p:spPr>
      </p:pic>
      <p:sp>
        <p:nvSpPr>
          <p:cNvPr id="15" name="Logo Trenner">
            <a:extLst>
              <a:ext uri="{FF2B5EF4-FFF2-40B4-BE49-F238E27FC236}">
                <a16:creationId xmlns:a16="http://schemas.microsoft.com/office/drawing/2014/main" id="{9E1DC981-F581-645C-FD53-78865C49B74C}"/>
              </a:ext>
            </a:extLst>
          </p:cNvPr>
          <p:cNvSpPr>
            <a:spLocks noChangeAspect="1"/>
          </p:cNvSpPr>
          <p:nvPr userDrawn="1"/>
        </p:nvSpPr>
        <p:spPr bwMode="auto">
          <a:xfrm>
            <a:off x="2928938" y="430213"/>
            <a:ext cx="33337" cy="733425"/>
          </a:xfrm>
          <a:custGeom>
            <a:avLst/>
            <a:gdLst>
              <a:gd name="T0" fmla="*/ 71 w 71"/>
              <a:gd name="T1" fmla="*/ 1962 h 2018"/>
              <a:gd name="T2" fmla="*/ 71 w 71"/>
              <a:gd name="T3" fmla="*/ 0 h 2018"/>
              <a:gd name="T4" fmla="*/ 0 w 71"/>
              <a:gd name="T5" fmla="*/ 58 h 2018"/>
              <a:gd name="T6" fmla="*/ 0 w 71"/>
              <a:gd name="T7" fmla="*/ 2018 h 2018"/>
              <a:gd name="T8" fmla="*/ 71 w 71"/>
              <a:gd name="T9" fmla="*/ 1962 h 2018"/>
            </a:gdLst>
            <a:ahLst/>
            <a:cxnLst>
              <a:cxn ang="0">
                <a:pos x="T0" y="T1"/>
              </a:cxn>
              <a:cxn ang="0">
                <a:pos x="T2" y="T3"/>
              </a:cxn>
              <a:cxn ang="0">
                <a:pos x="T4" y="T5"/>
              </a:cxn>
              <a:cxn ang="0">
                <a:pos x="T6" y="T7"/>
              </a:cxn>
              <a:cxn ang="0">
                <a:pos x="T8" y="T9"/>
              </a:cxn>
            </a:cxnLst>
            <a:rect l="0" t="0" r="r" b="b"/>
            <a:pathLst>
              <a:path w="71" h="2018">
                <a:moveTo>
                  <a:pt x="71" y="1962"/>
                </a:moveTo>
                <a:lnTo>
                  <a:pt x="71" y="0"/>
                </a:lnTo>
                <a:lnTo>
                  <a:pt x="0" y="58"/>
                </a:lnTo>
                <a:lnTo>
                  <a:pt x="0" y="2018"/>
                </a:lnTo>
                <a:lnTo>
                  <a:pt x="71" y="1962"/>
                </a:lnTo>
                <a:close/>
              </a:path>
            </a:pathLst>
          </a:custGeom>
          <a:solidFill>
            <a:srgbClr val="E8E8EF"/>
          </a:solidFill>
          <a:ln>
            <a:noFill/>
          </a:ln>
        </p:spPr>
        <p:txBody>
          <a:bodyPr vert="horz" wrap="square" lIns="91440" tIns="45720" rIns="91440" bIns="45720" numCol="1" anchor="t" anchorCtr="0" compatLnSpc="1">
            <a:prstTxWarp prst="textNoShape">
              <a:avLst/>
            </a:prstTxWarp>
          </a:bodyPr>
          <a:lstStyle/>
          <a:p>
            <a:endParaRPr lang="de-DE"/>
          </a:p>
        </p:txBody>
      </p:sp>
      <p:sp>
        <p:nvSpPr>
          <p:cNvPr id="14" name="Text">
            <a:extLst>
              <a:ext uri="{FF2B5EF4-FFF2-40B4-BE49-F238E27FC236}">
                <a16:creationId xmlns:a16="http://schemas.microsoft.com/office/drawing/2014/main" id="{E171BC48-5C76-4B1B-F20C-D3D1CC11FB46}"/>
              </a:ext>
            </a:extLst>
          </p:cNvPr>
          <p:cNvSpPr>
            <a:spLocks noGrp="1"/>
          </p:cNvSpPr>
          <p:nvPr userDrawn="1">
            <p:ph type="body" orient="vert" idx="12" hasCustomPrompt="1"/>
          </p:nvPr>
        </p:nvSpPr>
        <p:spPr>
          <a:xfrm>
            <a:off x="1219200" y="5688013"/>
            <a:ext cx="8548688" cy="684000"/>
          </a:xfrm>
          <a:prstGeom prst="rect">
            <a:avLst/>
          </a:prstGeom>
        </p:spPr>
        <p:txBody>
          <a:bodyPr vert="horz" numCol="1"/>
          <a:lstStyle>
            <a:lvl1pPr marL="0" indent="0">
              <a:lnSpc>
                <a:spcPct val="127000"/>
              </a:lnSpc>
              <a:spcBef>
                <a:spcPts val="0"/>
              </a:spcBef>
              <a:spcAft>
                <a:spcPts val="0"/>
              </a:spcAft>
              <a:buFont typeface="+mj-lt"/>
              <a:buNone/>
              <a:defRPr sz="1600"/>
            </a:lvl1pPr>
            <a:lvl2pPr marL="0" indent="0">
              <a:lnSpc>
                <a:spcPct val="127000"/>
              </a:lnSpc>
              <a:spcBef>
                <a:spcPts val="0"/>
              </a:spcBef>
              <a:spcAft>
                <a:spcPts val="0"/>
              </a:spcAft>
              <a:buFont typeface="+mj-lt"/>
              <a:buNone/>
              <a:defRPr sz="1600"/>
            </a:lvl2pPr>
            <a:lvl3pPr marL="0" indent="0">
              <a:lnSpc>
                <a:spcPct val="127000"/>
              </a:lnSpc>
              <a:spcBef>
                <a:spcPts val="0"/>
              </a:spcBef>
              <a:spcAft>
                <a:spcPts val="0"/>
              </a:spcAft>
              <a:buFont typeface="+mj-lt"/>
              <a:buNone/>
              <a:defRPr sz="1600"/>
            </a:lvl3pPr>
            <a:lvl4pPr marL="0" indent="0">
              <a:lnSpc>
                <a:spcPct val="127000"/>
              </a:lnSpc>
              <a:spcBef>
                <a:spcPts val="0"/>
              </a:spcBef>
              <a:spcAft>
                <a:spcPts val="0"/>
              </a:spcAft>
              <a:buFont typeface="+mj-lt"/>
              <a:buNone/>
              <a:defRPr sz="1600"/>
            </a:lvl4pPr>
            <a:lvl5pPr marL="0" indent="0">
              <a:lnSpc>
                <a:spcPct val="127000"/>
              </a:lnSpc>
              <a:spcBef>
                <a:spcPts val="0"/>
              </a:spcBef>
              <a:spcAft>
                <a:spcPts val="0"/>
              </a:spcAft>
              <a:buFont typeface="+mj-lt"/>
              <a:buNone/>
              <a:defRPr sz="1600"/>
            </a:lvl5pPr>
            <a:lvl6pPr marL="0" indent="0">
              <a:lnSpc>
                <a:spcPct val="127000"/>
              </a:lnSpc>
              <a:spcBef>
                <a:spcPts val="0"/>
              </a:spcBef>
              <a:spcAft>
                <a:spcPts val="0"/>
              </a:spcAft>
              <a:buFont typeface="+mj-lt"/>
              <a:buNone/>
              <a:defRPr sz="1600"/>
            </a:lvl6pPr>
            <a:lvl7pPr marL="0" indent="0">
              <a:lnSpc>
                <a:spcPct val="127000"/>
              </a:lnSpc>
              <a:spcBef>
                <a:spcPts val="0"/>
              </a:spcBef>
              <a:spcAft>
                <a:spcPts val="0"/>
              </a:spcAft>
              <a:buFont typeface="+mj-lt"/>
              <a:buNone/>
              <a:defRPr sz="1600"/>
            </a:lvl7pPr>
            <a:lvl8pPr marL="0" indent="0">
              <a:lnSpc>
                <a:spcPct val="127000"/>
              </a:lnSpc>
              <a:spcBef>
                <a:spcPts val="0"/>
              </a:spcBef>
              <a:spcAft>
                <a:spcPts val="0"/>
              </a:spcAft>
              <a:buFont typeface="+mj-lt"/>
              <a:buNone/>
              <a:defRPr sz="1600"/>
            </a:lvl8pPr>
            <a:lvl9pPr marL="0" indent="0">
              <a:lnSpc>
                <a:spcPct val="127000"/>
              </a:lnSpc>
              <a:spcBef>
                <a:spcPts val="0"/>
              </a:spcBef>
              <a:spcAft>
                <a:spcPts val="0"/>
              </a:spcAft>
              <a:buFont typeface="+mj-lt"/>
              <a:buNone/>
              <a:defRPr sz="1600"/>
            </a:lvl9pPr>
          </a:lstStyle>
          <a:p>
            <a:r>
              <a:rPr lang="de-DE" dirty="0"/>
              <a:t>Akademischer Titel Vorname Nachname Referent*in</a:t>
            </a:r>
            <a:br>
              <a:rPr lang="de-DE" dirty="0"/>
            </a:br>
            <a:r>
              <a:rPr lang="de-DE" dirty="0"/>
              <a:t>XX. Monat 20XX</a:t>
            </a:r>
          </a:p>
        </p:txBody>
      </p:sp>
      <p:sp>
        <p:nvSpPr>
          <p:cNvPr id="3" name="Untertitel">
            <a:extLst>
              <a:ext uri="{FF2B5EF4-FFF2-40B4-BE49-F238E27FC236}">
                <a16:creationId xmlns:a16="http://schemas.microsoft.com/office/drawing/2014/main" id="{D6D4D647-3129-77A4-44F9-D0026D9370B9}"/>
              </a:ext>
            </a:extLst>
          </p:cNvPr>
          <p:cNvSpPr>
            <a:spLocks noGrp="1"/>
          </p:cNvSpPr>
          <p:nvPr userDrawn="1">
            <p:ph type="subTitle" idx="1" hasCustomPrompt="1"/>
          </p:nvPr>
        </p:nvSpPr>
        <p:spPr>
          <a:xfrm>
            <a:off x="1219200" y="3803651"/>
            <a:ext cx="8548688" cy="1332000"/>
          </a:xfrm>
          <a:prstGeom prst="rect">
            <a:avLst/>
          </a:prstGeom>
        </p:spPr>
        <p:txBody>
          <a:bodyPr/>
          <a:lstStyle>
            <a:lvl1pPr marL="0" indent="0" algn="l">
              <a:lnSpc>
                <a:spcPct val="100000"/>
              </a:lnSpc>
              <a:spcBef>
                <a:spcPts val="0"/>
              </a:spcBef>
              <a:spcAft>
                <a:spcPts val="0"/>
              </a:spcAft>
              <a:buFont typeface="+mj-lt"/>
              <a:buNone/>
              <a:defRPr sz="2000"/>
            </a:lvl1pPr>
            <a:lvl2pPr marL="0" indent="0" algn="l">
              <a:lnSpc>
                <a:spcPct val="100000"/>
              </a:lnSpc>
              <a:spcBef>
                <a:spcPts val="0"/>
              </a:spcBef>
              <a:spcAft>
                <a:spcPts val="0"/>
              </a:spcAft>
              <a:buFont typeface="+mj-lt"/>
              <a:buNone/>
              <a:defRPr sz="2000"/>
            </a:lvl2pPr>
            <a:lvl3pPr marL="0" indent="0" algn="l">
              <a:lnSpc>
                <a:spcPct val="100000"/>
              </a:lnSpc>
              <a:spcBef>
                <a:spcPts val="0"/>
              </a:spcBef>
              <a:spcAft>
                <a:spcPts val="0"/>
              </a:spcAft>
              <a:buFont typeface="+mj-lt"/>
              <a:buNone/>
              <a:defRPr sz="2000"/>
            </a:lvl3pPr>
            <a:lvl4pPr marL="0" indent="0" algn="l">
              <a:lnSpc>
                <a:spcPct val="100000"/>
              </a:lnSpc>
              <a:spcBef>
                <a:spcPts val="0"/>
              </a:spcBef>
              <a:spcAft>
                <a:spcPts val="0"/>
              </a:spcAft>
              <a:buFont typeface="+mj-lt"/>
              <a:buNone/>
              <a:defRPr sz="2000"/>
            </a:lvl4pPr>
            <a:lvl5pPr marL="0" indent="0" algn="l">
              <a:lnSpc>
                <a:spcPct val="100000"/>
              </a:lnSpc>
              <a:spcBef>
                <a:spcPts val="0"/>
              </a:spcBef>
              <a:spcAft>
                <a:spcPts val="0"/>
              </a:spcAft>
              <a:buFont typeface="+mj-lt"/>
              <a:buNone/>
              <a:defRPr sz="2000"/>
            </a:lvl5pPr>
            <a:lvl6pPr marL="0" indent="0" algn="l">
              <a:lnSpc>
                <a:spcPct val="100000"/>
              </a:lnSpc>
              <a:spcBef>
                <a:spcPts val="0"/>
              </a:spcBef>
              <a:spcAft>
                <a:spcPts val="0"/>
              </a:spcAft>
              <a:buFont typeface="+mj-lt"/>
              <a:buNone/>
              <a:defRPr sz="2000"/>
            </a:lvl6pPr>
            <a:lvl7pPr marL="0" indent="0" algn="l">
              <a:lnSpc>
                <a:spcPct val="100000"/>
              </a:lnSpc>
              <a:spcBef>
                <a:spcPts val="0"/>
              </a:spcBef>
              <a:spcAft>
                <a:spcPts val="0"/>
              </a:spcAft>
              <a:buFont typeface="+mj-lt"/>
              <a:buNone/>
              <a:defRPr sz="2000"/>
            </a:lvl7pPr>
            <a:lvl8pPr marL="0" indent="0" algn="l">
              <a:lnSpc>
                <a:spcPct val="100000"/>
              </a:lnSpc>
              <a:spcBef>
                <a:spcPts val="0"/>
              </a:spcBef>
              <a:spcAft>
                <a:spcPts val="0"/>
              </a:spcAft>
              <a:buFont typeface="+mj-lt"/>
              <a:buNone/>
              <a:defRPr sz="2000"/>
            </a:lvl8pPr>
            <a:lvl9pPr marL="0" indent="0" algn="l">
              <a:lnSpc>
                <a:spcPct val="100000"/>
              </a:lnSpc>
              <a:spcBef>
                <a:spcPts val="0"/>
              </a:spcBef>
              <a:spcAft>
                <a:spcPts val="0"/>
              </a:spcAft>
              <a:buFont typeface="+mj-lt"/>
              <a:buNone/>
              <a:defRPr sz="2000"/>
            </a:lvl9pPr>
          </a:lstStyle>
          <a:p>
            <a:r>
              <a:rPr lang="de-DE" dirty="0"/>
              <a:t>Bitte diese Vorlage für Zusatzlogos verwenden, die im Original quadratisch oder eher hoch als breit angelegt sind. Logo wird automatisch ausgerichtet. Bitte die Platzierung nicht selbstständig vornehmen. Das Logo darf maximal so breit sein wie die Bildmarke im UPB-Logo.</a:t>
            </a:r>
          </a:p>
        </p:txBody>
      </p:sp>
      <p:sp>
        <p:nvSpPr>
          <p:cNvPr id="2" name="Titel">
            <a:extLst>
              <a:ext uri="{FF2B5EF4-FFF2-40B4-BE49-F238E27FC236}">
                <a16:creationId xmlns:a16="http://schemas.microsoft.com/office/drawing/2014/main" id="{A59FA09D-AD95-6B5C-EC3F-0EB013E603ED}"/>
              </a:ext>
            </a:extLst>
          </p:cNvPr>
          <p:cNvSpPr>
            <a:spLocks noGrp="1"/>
          </p:cNvSpPr>
          <p:nvPr userDrawn="1">
            <p:ph type="ctrTitle" hasCustomPrompt="1"/>
          </p:nvPr>
        </p:nvSpPr>
        <p:spPr>
          <a:xfrm>
            <a:off x="1219200" y="2119591"/>
            <a:ext cx="8548688" cy="1225272"/>
          </a:xfrm>
        </p:spPr>
        <p:txBody>
          <a:bodyPr anchor="b"/>
          <a:lstStyle>
            <a:lvl1pPr algn="l">
              <a:defRPr sz="3500"/>
            </a:lvl1pPr>
          </a:lstStyle>
          <a:p>
            <a:r>
              <a:rPr lang="de-DE" dirty="0"/>
              <a:t>Titel der Präsentation mit vertikalem/quadratischem Zusatzlogo</a:t>
            </a:r>
          </a:p>
        </p:txBody>
      </p:sp>
      <p:sp>
        <p:nvSpPr>
          <p:cNvPr id="86" name="Zusatzlogo">
            <a:extLst>
              <a:ext uri="{FF2B5EF4-FFF2-40B4-BE49-F238E27FC236}">
                <a16:creationId xmlns:a16="http://schemas.microsoft.com/office/drawing/2014/main" id="{1F1E25B7-073C-2734-5FEE-5DC5693CA0D3}"/>
              </a:ext>
            </a:extLst>
          </p:cNvPr>
          <p:cNvSpPr>
            <a:spLocks noGrp="1"/>
          </p:cNvSpPr>
          <p:nvPr userDrawn="1">
            <p:ph type="clipArt" sz="quarter" idx="14" hasCustomPrompt="1"/>
          </p:nvPr>
        </p:nvSpPr>
        <p:spPr>
          <a:xfrm>
            <a:off x="3128439" y="505460"/>
            <a:ext cx="525600" cy="622800"/>
          </a:xfrm>
        </p:spPr>
        <p:txBody>
          <a:bodyPr wrap="none" lIns="756000"/>
          <a:lstStyle>
            <a:lvl1pPr>
              <a:lnSpc>
                <a:spcPct val="100000"/>
              </a:lnSpc>
              <a:defRPr sz="1200"/>
            </a:lvl1pPr>
          </a:lstStyle>
          <a:p>
            <a:r>
              <a:rPr lang="de-DE" dirty="0"/>
              <a:t>Zusatzlogo einfügen</a:t>
            </a:r>
            <a:br>
              <a:rPr lang="de-DE" dirty="0"/>
            </a:br>
            <a:r>
              <a:rPr lang="de-DE" dirty="0"/>
              <a:t>per Drag-and-Drop</a:t>
            </a:r>
          </a:p>
        </p:txBody>
      </p:sp>
      <p:sp>
        <p:nvSpPr>
          <p:cNvPr id="85" name="Foliennummer">
            <a:extLst>
              <a:ext uri="{FF2B5EF4-FFF2-40B4-BE49-F238E27FC236}">
                <a16:creationId xmlns:a16="http://schemas.microsoft.com/office/drawing/2014/main" id="{F4CDEFB2-C461-4969-88AD-85B6EB154420}"/>
              </a:ext>
            </a:extLst>
          </p:cNvPr>
          <p:cNvSpPr>
            <a:spLocks noGrp="1"/>
          </p:cNvSpPr>
          <p:nvPr userDrawn="1">
            <p:ph type="sldNum" sz="quarter" idx="11"/>
          </p:nvPr>
        </p:nvSpPr>
        <p:spPr>
          <a:xfrm>
            <a:off x="11089560" y="7200000"/>
            <a:ext cx="504000" cy="185738"/>
          </a:xfrm>
          <a:solidFill>
            <a:srgbClr val="E6E6E6"/>
          </a:solidFill>
        </p:spPr>
        <p:txBody>
          <a:bodyPr/>
          <a:lstStyle>
            <a:lvl1pPr>
              <a:defRPr>
                <a:solidFill>
                  <a:srgbClr val="E6E6E6"/>
                </a:solidFill>
              </a:defRPr>
            </a:lvl1pPr>
          </a:lstStyle>
          <a:p>
            <a:fld id="{11DE32AD-F86D-4804-839F-80A6732D429D}" type="slidenum">
              <a:rPr lang="de-DE" smtClean="0"/>
              <a:pPr/>
              <a:t>‹Nr.›</a:t>
            </a:fld>
            <a:endParaRPr lang="de-DE" dirty="0"/>
          </a:p>
        </p:txBody>
      </p:sp>
      <p:sp>
        <p:nvSpPr>
          <p:cNvPr id="93" name="Fußzeile">
            <a:extLst>
              <a:ext uri="{FF2B5EF4-FFF2-40B4-BE49-F238E27FC236}">
                <a16:creationId xmlns:a16="http://schemas.microsoft.com/office/drawing/2014/main" id="{5918C62F-4D29-4140-9216-52A82AE17DED}"/>
              </a:ext>
            </a:extLst>
          </p:cNvPr>
          <p:cNvSpPr>
            <a:spLocks noGrp="1"/>
          </p:cNvSpPr>
          <p:nvPr userDrawn="1">
            <p:ph type="ftr" sz="quarter" idx="10"/>
          </p:nvPr>
        </p:nvSpPr>
        <p:spPr>
          <a:xfrm>
            <a:off x="421200" y="7200000"/>
            <a:ext cx="25400" cy="185738"/>
          </a:xfrm>
          <a:solidFill>
            <a:srgbClr val="E6E6E6"/>
          </a:solidFill>
        </p:spPr>
        <p:txBody>
          <a:bodyPr/>
          <a:lstStyle>
            <a:lvl1pPr>
              <a:defRPr>
                <a:solidFill>
                  <a:srgbClr val="E6E6E6"/>
                </a:solidFill>
              </a:defRPr>
            </a:lvl1pPr>
          </a:lstStyle>
          <a:p>
            <a:r>
              <a:rPr lang="de-DE"/>
              <a:t>Stabsstelle Bildungsinnovationen und Hochschuldidaktik</a:t>
            </a:r>
            <a:endParaRPr lang="de-DE" dirty="0"/>
          </a:p>
        </p:txBody>
      </p:sp>
      <p:grpSp>
        <p:nvGrpSpPr>
          <p:cNvPr id="4" name="Gruppieren 3">
            <a:extLst>
              <a:ext uri="{FF2B5EF4-FFF2-40B4-BE49-F238E27FC236}">
                <a16:creationId xmlns:a16="http://schemas.microsoft.com/office/drawing/2014/main" id="{D39BE704-0EC9-48FB-B5F2-FB471CB784BA}"/>
              </a:ext>
            </a:extLst>
          </p:cNvPr>
          <p:cNvGrpSpPr/>
          <p:nvPr userDrawn="1"/>
        </p:nvGrpSpPr>
        <p:grpSpPr>
          <a:xfrm>
            <a:off x="-1548000" y="-360000"/>
            <a:ext cx="15804000" cy="1584000"/>
            <a:chOff x="-1548000" y="-360000"/>
            <a:chExt cx="15804000" cy="1584000"/>
          </a:xfrm>
        </p:grpSpPr>
        <p:sp>
          <p:nvSpPr>
            <p:cNvPr id="88" name="Zurücksetzen">
              <a:extLst>
                <a:ext uri="{FF2B5EF4-FFF2-40B4-BE49-F238E27FC236}">
                  <a16:creationId xmlns:a16="http://schemas.microsoft.com/office/drawing/2014/main" id="{01AE8D6B-7C4B-F4AA-7EDA-EAD9B0493543}"/>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89" name="Layoutwechsel">
              <a:extLst>
                <a:ext uri="{FF2B5EF4-FFF2-40B4-BE49-F238E27FC236}">
                  <a16:creationId xmlns:a16="http://schemas.microsoft.com/office/drawing/2014/main" id="{2A2B7685-3CB2-1B91-71F3-14EFFF3B9C24}"/>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90" name="Hilfslinien">
              <a:extLst>
                <a:ext uri="{FF2B5EF4-FFF2-40B4-BE49-F238E27FC236}">
                  <a16:creationId xmlns:a16="http://schemas.microsoft.com/office/drawing/2014/main" id="{1D2980FF-3C22-42F9-835B-9C3894E9ACD5}"/>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91" name="Hilfslinien">
              <a:extLst>
                <a:ext uri="{FF2B5EF4-FFF2-40B4-BE49-F238E27FC236}">
                  <a16:creationId xmlns:a16="http://schemas.microsoft.com/office/drawing/2014/main" id="{2F80F646-EC1A-6D6E-6CB2-FDCC02180B7B}"/>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a:t>
              </a:r>
              <a:r>
                <a:rPr kumimoji="0" lang="de-DE" sz="1000" b="1" i="0" u="none" strike="noStrike" kern="1200" cap="none" spc="0" normalizeH="0" baseline="0" noProof="0" dirty="0">
                  <a:ln>
                    <a:noFill/>
                  </a:ln>
                  <a:solidFill>
                    <a:schemeClr val="tx1"/>
                  </a:solidFill>
                  <a:effectLst/>
                  <a:uLnTx/>
                  <a:uFillTx/>
                  <a:latin typeface="+mn-lt"/>
                  <a:ea typeface="+mn-ea"/>
                  <a:cs typeface="+mn-cs"/>
                </a:rPr>
                <a:t> 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sp>
          <p:nvSpPr>
            <p:cNvPr id="94" name="Logo">
              <a:extLst>
                <a:ext uri="{FF2B5EF4-FFF2-40B4-BE49-F238E27FC236}">
                  <a16:creationId xmlns:a16="http://schemas.microsoft.com/office/drawing/2014/main" id="{CF062858-4440-40CC-A406-3A498428C29E}"/>
                </a:ext>
              </a:extLst>
            </p:cNvPr>
            <p:cNvSpPr txBox="1"/>
            <p:nvPr userDrawn="1"/>
          </p:nvSpPr>
          <p:spPr>
            <a:xfrm rot="10800000" flipH="1" flipV="1">
              <a:off x="-1548000" y="0"/>
              <a:ext cx="1440000" cy="1224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r">
                <a:lnSpc>
                  <a:spcPct val="100000"/>
                </a:lnSpc>
                <a:spcBef>
                  <a:spcPts val="0"/>
                </a:spcBef>
                <a:spcAft>
                  <a:spcPts val="0"/>
                </a:spcAft>
              </a:pPr>
              <a:r>
                <a:rPr lang="de-DE" sz="1000" b="1" baseline="0" dirty="0">
                  <a:solidFill>
                    <a:schemeClr val="tx1"/>
                  </a:solidFill>
                  <a:latin typeface="+mn-lt"/>
                </a:rPr>
                <a:t>Zum Platzieren </a:t>
              </a:r>
              <a:r>
                <a:rPr lang="de-DE" sz="1000" b="0" baseline="0" dirty="0">
                  <a:solidFill>
                    <a:schemeClr val="tx1"/>
                  </a:solidFill>
                  <a:latin typeface="+mn-lt"/>
                </a:rPr>
                <a:t>das Zusatzlogo per Drag-and-Drop einfügen. </a:t>
              </a:r>
              <a:r>
                <a:rPr lang="de-DE" sz="1000" b="1" baseline="0" dirty="0">
                  <a:solidFill>
                    <a:schemeClr val="tx1"/>
                  </a:solidFill>
                  <a:latin typeface="+mn-lt"/>
                </a:rPr>
                <a:t>Beim Austauschen </a:t>
              </a:r>
              <a:r>
                <a:rPr lang="de-DE" sz="1000" b="0" baseline="0" dirty="0">
                  <a:solidFill>
                    <a:schemeClr val="tx1"/>
                  </a:solidFill>
                  <a:latin typeface="+mn-lt"/>
                </a:rPr>
                <a:t>das bereits platzierte Logo zunächst löschen und dann ein neues Zusatzlogo einfügen.</a:t>
              </a:r>
            </a:p>
          </p:txBody>
        </p:sp>
      </p:grpSp>
    </p:spTree>
    <p:extLst>
      <p:ext uri="{BB962C8B-B14F-4D97-AF65-F5344CB8AC3E}">
        <p14:creationId xmlns:p14="http://schemas.microsoft.com/office/powerpoint/2010/main" val="162569523"/>
      </p:ext>
    </p:extLst>
  </p:cSld>
  <p:clrMapOvr>
    <a:masterClrMapping/>
  </p:clrMapOvr>
  <p:extLst>
    <p:ext uri="{DCECCB84-F9BA-43D5-87BE-67443E8EF086}">
      <p15:sldGuideLst xmlns:p15="http://schemas.microsoft.com/office/powerpoint/2012/main">
        <p15:guide id="1" orient="horz" pos="2107">
          <p15:clr>
            <a:srgbClr val="000000"/>
          </p15:clr>
        </p15:guide>
        <p15:guide id="2" pos="768">
          <p15:clr>
            <a:srgbClr val="000000"/>
          </p15:clr>
        </p15:guide>
        <p15:guide id="3" pos="6153">
          <p15:clr>
            <a:srgbClr val="000000"/>
          </p15:clr>
        </p15:guide>
        <p15:guide id="4" orient="horz" pos="2396">
          <p15:clr>
            <a:srgbClr val="000000"/>
          </p15:clr>
        </p15:guide>
        <p15:guide id="5" orient="horz" pos="3583">
          <p15:clr>
            <a:srgbClr val="00000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A)">
    <p:spTree>
      <p:nvGrpSpPr>
        <p:cNvPr id="1" name=""/>
        <p:cNvGrpSpPr/>
        <p:nvPr/>
      </p:nvGrpSpPr>
      <p:grpSpPr>
        <a:xfrm>
          <a:off x="0" y="0"/>
          <a:ext cx="0" cy="0"/>
          <a:chOff x="0" y="0"/>
          <a:chExt cx="0" cy="0"/>
        </a:xfrm>
      </p:grpSpPr>
      <p:grpSp>
        <p:nvGrpSpPr>
          <p:cNvPr id="19" name="Regieanweisungen">
            <a:extLst>
              <a:ext uri="{FF2B5EF4-FFF2-40B4-BE49-F238E27FC236}">
                <a16:creationId xmlns:a16="http://schemas.microsoft.com/office/drawing/2014/main" id="{DD7AB4DE-1BA4-A859-16C8-EA3F1E8719B6}"/>
              </a:ext>
            </a:extLst>
          </p:cNvPr>
          <p:cNvGrpSpPr/>
          <p:nvPr userDrawn="1"/>
        </p:nvGrpSpPr>
        <p:grpSpPr>
          <a:xfrm>
            <a:off x="421200" y="-360000"/>
            <a:ext cx="13834800" cy="1584000"/>
            <a:chOff x="421200" y="-360000"/>
            <a:chExt cx="13834800" cy="1584000"/>
          </a:xfrm>
          <a:solidFill>
            <a:srgbClr val="E9ECF0"/>
          </a:solidFill>
        </p:grpSpPr>
        <p:sp>
          <p:nvSpPr>
            <p:cNvPr id="20" name="Zurücksetzen">
              <a:extLst>
                <a:ext uri="{FF2B5EF4-FFF2-40B4-BE49-F238E27FC236}">
                  <a16:creationId xmlns:a16="http://schemas.microsoft.com/office/drawing/2014/main" id="{FBABA767-D438-7298-B061-69C5346BB996}"/>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21" name="Layoutwechsel">
              <a:extLst>
                <a:ext uri="{FF2B5EF4-FFF2-40B4-BE49-F238E27FC236}">
                  <a16:creationId xmlns:a16="http://schemas.microsoft.com/office/drawing/2014/main" id="{5F7817E7-B90E-E4FF-346A-A812D3D97394}"/>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22" name="Hilfslinien">
              <a:extLst>
                <a:ext uri="{FF2B5EF4-FFF2-40B4-BE49-F238E27FC236}">
                  <a16:creationId xmlns:a16="http://schemas.microsoft.com/office/drawing/2014/main" id="{A2950C5F-854D-D365-C615-51EC6109F9F9}"/>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23" name="Hilfslinien">
              <a:extLst>
                <a:ext uri="{FF2B5EF4-FFF2-40B4-BE49-F238E27FC236}">
                  <a16:creationId xmlns:a16="http://schemas.microsoft.com/office/drawing/2014/main" id="{949BC80E-FF70-8342-9400-4EF908A64925}"/>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a:t>
              </a:r>
              <a:r>
                <a:rPr kumimoji="0" lang="de-DE" sz="1000" b="1" i="0" u="none" strike="noStrike" kern="1200" cap="none" spc="0" normalizeH="0" baseline="0" noProof="0" dirty="0">
                  <a:ln>
                    <a:noFill/>
                  </a:ln>
                  <a:solidFill>
                    <a:schemeClr val="tx1"/>
                  </a:solidFill>
                  <a:effectLst/>
                  <a:uLnTx/>
                  <a:uFillTx/>
                  <a:latin typeface="+mn-lt"/>
                  <a:ea typeface="+mn-ea"/>
                  <a:cs typeface="+mn-cs"/>
                </a:rPr>
                <a:t> 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grpSp>
      <p:grpSp>
        <p:nvGrpSpPr>
          <p:cNvPr id="26" name="Regieanweisungen Bilder">
            <a:extLst>
              <a:ext uri="{FF2B5EF4-FFF2-40B4-BE49-F238E27FC236}">
                <a16:creationId xmlns:a16="http://schemas.microsoft.com/office/drawing/2014/main" id="{A25B40B8-D56A-EAEA-803B-3039A09C917D}"/>
              </a:ext>
            </a:extLst>
          </p:cNvPr>
          <p:cNvGrpSpPr/>
          <p:nvPr userDrawn="1"/>
        </p:nvGrpSpPr>
        <p:grpSpPr>
          <a:xfrm>
            <a:off x="12348000" y="2232000"/>
            <a:ext cx="1908000" cy="1648477"/>
            <a:chOff x="12348000" y="1295998"/>
            <a:chExt cx="1908000" cy="1648477"/>
          </a:xfrm>
        </p:grpSpPr>
        <p:sp>
          <p:nvSpPr>
            <p:cNvPr id="24" name="Bild austauschen">
              <a:extLst>
                <a:ext uri="{FF2B5EF4-FFF2-40B4-BE49-F238E27FC236}">
                  <a16:creationId xmlns:a16="http://schemas.microsoft.com/office/drawing/2014/main" id="{F8EA4FA8-627B-F401-1C1A-A771599AEC3F}"/>
                </a:ext>
              </a:extLst>
            </p:cNvPr>
            <p:cNvSpPr txBox="1"/>
            <p:nvPr userDrawn="1"/>
          </p:nvSpPr>
          <p:spPr>
            <a:xfrm rot="10800000" flipH="1" flipV="1">
              <a:off x="12348000" y="1295998"/>
              <a:ext cx="1908000" cy="100048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Bild austauschen:</a:t>
              </a:r>
              <a:br>
                <a:rPr lang="de-DE" sz="1000" b="0" baseline="0" dirty="0">
                  <a:solidFill>
                    <a:schemeClr val="tx1"/>
                  </a:solidFill>
                  <a:latin typeface="+mn-lt"/>
                </a:rPr>
              </a:br>
              <a:r>
                <a:rPr lang="de-DE" sz="1000" b="0" baseline="0" dirty="0">
                  <a:solidFill>
                    <a:schemeClr val="tx1"/>
                  </a:solidFill>
                  <a:latin typeface="+mn-lt"/>
                </a:rPr>
                <a:t>Das </a:t>
              </a:r>
              <a:r>
                <a:rPr lang="de-DE" sz="1000" b="1" baseline="0" dirty="0">
                  <a:solidFill>
                    <a:schemeClr val="tx1"/>
                  </a:solidFill>
                  <a:latin typeface="+mn-lt"/>
                </a:rPr>
                <a:t>platzierte Foto </a:t>
              </a:r>
              <a:r>
                <a:rPr lang="de-DE" sz="1000" b="0" baseline="0" dirty="0">
                  <a:solidFill>
                    <a:schemeClr val="tx1"/>
                  </a:solidFill>
                  <a:latin typeface="+mn-lt"/>
                </a:rPr>
                <a:t>zunächst </a:t>
              </a:r>
              <a:r>
                <a:rPr lang="de-DE" sz="1000" b="1" baseline="0" dirty="0">
                  <a:solidFill>
                    <a:schemeClr val="tx1"/>
                  </a:solidFill>
                  <a:latin typeface="+mn-lt"/>
                </a:rPr>
                <a:t>löschen</a:t>
              </a:r>
              <a:r>
                <a:rPr lang="de-DE" sz="1000" b="0" baseline="0" dirty="0">
                  <a:solidFill>
                    <a:schemeClr val="tx1"/>
                  </a:solidFill>
                  <a:latin typeface="+mn-lt"/>
                </a:rPr>
                <a:t>. Anschließend per Drag-and-Drop oder über den Bildbutton ein neues Bild einfügen.</a:t>
              </a:r>
            </a:p>
          </p:txBody>
        </p:sp>
        <p:sp>
          <p:nvSpPr>
            <p:cNvPr id="25" name="Bildausschnitt">
              <a:extLst>
                <a:ext uri="{FF2B5EF4-FFF2-40B4-BE49-F238E27FC236}">
                  <a16:creationId xmlns:a16="http://schemas.microsoft.com/office/drawing/2014/main" id="{2588377B-869A-F7C2-CD51-5C5E7EF4F816}"/>
                </a:ext>
              </a:extLst>
            </p:cNvPr>
            <p:cNvSpPr txBox="1"/>
            <p:nvPr userDrawn="1"/>
          </p:nvSpPr>
          <p:spPr>
            <a:xfrm rot="10800000" flipH="1" flipV="1">
              <a:off x="12348000" y="2368475"/>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Bildausschnitt anpassen:</a:t>
              </a:r>
              <a:br>
                <a:rPr lang="de-DE" sz="1000" b="0" baseline="0" dirty="0">
                  <a:solidFill>
                    <a:schemeClr val="tx1"/>
                  </a:solidFill>
                  <a:latin typeface="+mn-lt"/>
                </a:rPr>
              </a:br>
              <a:r>
                <a:rPr lang="de-DE" sz="1000" b="1" baseline="0" dirty="0">
                  <a:solidFill>
                    <a:schemeClr val="tx1"/>
                  </a:solidFill>
                  <a:latin typeface="+mn-lt"/>
                </a:rPr>
                <a:t>Format &gt; Größe &gt; Zuschneiden</a:t>
              </a:r>
            </a:p>
          </p:txBody>
        </p:sp>
      </p:grpSp>
      <p:pic>
        <p:nvPicPr>
          <p:cNvPr id="15" name="Grafik">
            <a:extLst>
              <a:ext uri="{FF2B5EF4-FFF2-40B4-BE49-F238E27FC236}">
                <a16:creationId xmlns:a16="http://schemas.microsoft.com/office/drawing/2014/main" id="{B6C7AB2F-DA40-1CCD-8367-E2B037603C8A}"/>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4233937" y="464720"/>
            <a:ext cx="1608306" cy="940158"/>
          </a:xfrm>
          <a:prstGeom prst="rect">
            <a:avLst/>
          </a:prstGeom>
        </p:spPr>
      </p:pic>
      <p:pic>
        <p:nvPicPr>
          <p:cNvPr id="18" name="UNIVERSITÄT PADERBORN Logo">
            <a:extLst>
              <a:ext uri="{FF2B5EF4-FFF2-40B4-BE49-F238E27FC236}">
                <a16:creationId xmlns:a16="http://schemas.microsoft.com/office/drawing/2014/main" id="{563F8BCA-6F1E-DA7D-A1CB-C424A9A92E85}"/>
              </a:ext>
            </a:extLst>
          </p:cNvPr>
          <p:cNvPicPr>
            <a:picLocks noGrp="1" noRot="1" noChangeAspect="1" noMove="1" noResize="1" noEditPoints="1" noAdjustHandles="1" noChangeArrowheads="1" noChangeShapeType="1" noCrop="1"/>
          </p:cNvPicPr>
          <p:nvPr userDrawn="1"/>
        </p:nvPicPr>
        <p:blipFill>
          <a:blip r:embed="rId3"/>
          <a:srcRect/>
          <a:stretch/>
        </p:blipFill>
        <p:spPr>
          <a:xfrm>
            <a:off x="669499" y="431177"/>
            <a:ext cx="2584799" cy="1052305"/>
          </a:xfrm>
          <a:prstGeom prst="rect">
            <a:avLst/>
          </a:prstGeom>
        </p:spPr>
      </p:pic>
      <p:sp>
        <p:nvSpPr>
          <p:cNvPr id="10" name="Bild">
            <a:extLst>
              <a:ext uri="{FF2B5EF4-FFF2-40B4-BE49-F238E27FC236}">
                <a16:creationId xmlns:a16="http://schemas.microsoft.com/office/drawing/2014/main" id="{ECF817C3-9D9E-E8E2-874D-5C3730CBF3EF}"/>
              </a:ext>
            </a:extLst>
          </p:cNvPr>
          <p:cNvSpPr>
            <a:spLocks noGrp="1"/>
          </p:cNvSpPr>
          <p:nvPr>
            <p:ph type="pic" sz="quarter" idx="13" hasCustomPrompt="1"/>
          </p:nvPr>
        </p:nvSpPr>
        <p:spPr>
          <a:xfrm>
            <a:off x="0" y="0"/>
            <a:ext cx="12192000" cy="6858000"/>
          </a:xfrm>
          <a:custGeom>
            <a:avLst/>
            <a:gdLst>
              <a:gd name="connsiteX0" fmla="*/ 6210300 w 12192000"/>
              <a:gd name="connsiteY0" fmla="*/ 0 h 6858000"/>
              <a:gd name="connsiteX1" fmla="*/ 12192000 w 12192000"/>
              <a:gd name="connsiteY1" fmla="*/ 0 h 6858000"/>
              <a:gd name="connsiteX2" fmla="*/ 12192000 w 12192000"/>
              <a:gd name="connsiteY2" fmla="*/ 6858000 h 6858000"/>
              <a:gd name="connsiteX3" fmla="*/ 6210300 w 12192000"/>
              <a:gd name="connsiteY3" fmla="*/ 6858000 h 6858000"/>
              <a:gd name="connsiteX4" fmla="*/ 0 w 12192000"/>
              <a:gd name="connsiteY4" fmla="*/ 0 h 6858000"/>
              <a:gd name="connsiteX5" fmla="*/ 422274 w 12192000"/>
              <a:gd name="connsiteY5" fmla="*/ 0 h 6858000"/>
              <a:gd name="connsiteX6" fmla="*/ 422274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6210300" y="0"/>
                </a:moveTo>
                <a:lnTo>
                  <a:pt x="12192000" y="0"/>
                </a:lnTo>
                <a:lnTo>
                  <a:pt x="12192000" y="6858000"/>
                </a:lnTo>
                <a:lnTo>
                  <a:pt x="6210300" y="6858000"/>
                </a:lnTo>
                <a:close/>
                <a:moveTo>
                  <a:pt x="0" y="0"/>
                </a:moveTo>
                <a:lnTo>
                  <a:pt x="422274" y="0"/>
                </a:lnTo>
                <a:lnTo>
                  <a:pt x="422274" y="6858000"/>
                </a:lnTo>
                <a:lnTo>
                  <a:pt x="0" y="6858000"/>
                </a:lnTo>
                <a:close/>
              </a:path>
            </a:pathLst>
          </a:custGeom>
          <a:solidFill>
            <a:schemeClr val="bg1">
              <a:lumMod val="95000"/>
            </a:schemeClr>
          </a:solidFill>
        </p:spPr>
        <p:txBody>
          <a:bodyPr wrap="square" lIns="6624000" anchor="ctr" anchorCtr="0">
            <a:noAutofit/>
          </a:bodyPr>
          <a:lstStyle>
            <a:lvl1pPr algn="l">
              <a:defRPr/>
            </a:lvl1pPr>
          </a:lstStyle>
          <a:p>
            <a:r>
              <a:rPr lang="de-DE" dirty="0"/>
              <a:t>Bild einfügen </a:t>
            </a:r>
            <a:br>
              <a:rPr lang="de-DE" dirty="0"/>
            </a:br>
            <a:r>
              <a:rPr lang="de-DE" dirty="0"/>
              <a:t>per Drag-and-Drop</a:t>
            </a:r>
          </a:p>
        </p:txBody>
      </p:sp>
      <p:sp>
        <p:nvSpPr>
          <p:cNvPr id="14" name="Text">
            <a:extLst>
              <a:ext uri="{FF2B5EF4-FFF2-40B4-BE49-F238E27FC236}">
                <a16:creationId xmlns:a16="http://schemas.microsoft.com/office/drawing/2014/main" id="{E171BC48-5C76-4B1B-F20C-D3D1CC11FB46}"/>
              </a:ext>
            </a:extLst>
          </p:cNvPr>
          <p:cNvSpPr>
            <a:spLocks noGrp="1"/>
          </p:cNvSpPr>
          <p:nvPr>
            <p:ph type="body" orient="vert" idx="12" hasCustomPrompt="1"/>
          </p:nvPr>
        </p:nvSpPr>
        <p:spPr>
          <a:xfrm>
            <a:off x="839788" y="5688013"/>
            <a:ext cx="5003800" cy="684000"/>
          </a:xfrm>
          <a:prstGeom prst="rect">
            <a:avLst/>
          </a:prstGeom>
        </p:spPr>
        <p:txBody>
          <a:bodyPr vert="horz" numCol="1"/>
          <a:lstStyle>
            <a:lvl1pPr marL="0" indent="0">
              <a:lnSpc>
                <a:spcPct val="127000"/>
              </a:lnSpc>
              <a:spcBef>
                <a:spcPts val="0"/>
              </a:spcBef>
              <a:spcAft>
                <a:spcPts val="0"/>
              </a:spcAft>
              <a:buFont typeface="+mj-lt"/>
              <a:buNone/>
              <a:defRPr sz="1600"/>
            </a:lvl1pPr>
            <a:lvl2pPr marL="0" indent="0">
              <a:lnSpc>
                <a:spcPct val="127000"/>
              </a:lnSpc>
              <a:spcBef>
                <a:spcPts val="0"/>
              </a:spcBef>
              <a:spcAft>
                <a:spcPts val="0"/>
              </a:spcAft>
              <a:buFont typeface="+mj-lt"/>
              <a:buNone/>
              <a:defRPr sz="1600"/>
            </a:lvl2pPr>
            <a:lvl3pPr marL="0" indent="0">
              <a:lnSpc>
                <a:spcPct val="127000"/>
              </a:lnSpc>
              <a:spcBef>
                <a:spcPts val="0"/>
              </a:spcBef>
              <a:spcAft>
                <a:spcPts val="0"/>
              </a:spcAft>
              <a:buFont typeface="+mj-lt"/>
              <a:buNone/>
              <a:defRPr sz="1600"/>
            </a:lvl3pPr>
            <a:lvl4pPr marL="0" indent="0">
              <a:lnSpc>
                <a:spcPct val="127000"/>
              </a:lnSpc>
              <a:spcBef>
                <a:spcPts val="0"/>
              </a:spcBef>
              <a:spcAft>
                <a:spcPts val="0"/>
              </a:spcAft>
              <a:buFont typeface="+mj-lt"/>
              <a:buNone/>
              <a:defRPr sz="1600"/>
            </a:lvl4pPr>
            <a:lvl5pPr marL="0" indent="0">
              <a:lnSpc>
                <a:spcPct val="127000"/>
              </a:lnSpc>
              <a:spcBef>
                <a:spcPts val="0"/>
              </a:spcBef>
              <a:spcAft>
                <a:spcPts val="0"/>
              </a:spcAft>
              <a:buFont typeface="+mj-lt"/>
              <a:buNone/>
              <a:defRPr sz="1600"/>
            </a:lvl5pPr>
            <a:lvl6pPr marL="0" indent="0">
              <a:lnSpc>
                <a:spcPct val="127000"/>
              </a:lnSpc>
              <a:spcBef>
                <a:spcPts val="0"/>
              </a:spcBef>
              <a:spcAft>
                <a:spcPts val="0"/>
              </a:spcAft>
              <a:buFont typeface="+mj-lt"/>
              <a:buNone/>
              <a:defRPr sz="1600"/>
            </a:lvl6pPr>
            <a:lvl7pPr marL="0" indent="0">
              <a:lnSpc>
                <a:spcPct val="127000"/>
              </a:lnSpc>
              <a:spcBef>
                <a:spcPts val="0"/>
              </a:spcBef>
              <a:spcAft>
                <a:spcPts val="0"/>
              </a:spcAft>
              <a:buFont typeface="+mj-lt"/>
              <a:buNone/>
              <a:defRPr sz="1600"/>
            </a:lvl7pPr>
            <a:lvl8pPr marL="0" indent="0">
              <a:lnSpc>
                <a:spcPct val="127000"/>
              </a:lnSpc>
              <a:spcBef>
                <a:spcPts val="0"/>
              </a:spcBef>
              <a:spcAft>
                <a:spcPts val="0"/>
              </a:spcAft>
              <a:buFont typeface="+mj-lt"/>
              <a:buNone/>
              <a:defRPr sz="1600"/>
            </a:lvl8pPr>
            <a:lvl9pPr marL="0" indent="0">
              <a:lnSpc>
                <a:spcPct val="127000"/>
              </a:lnSpc>
              <a:spcBef>
                <a:spcPts val="0"/>
              </a:spcBef>
              <a:spcAft>
                <a:spcPts val="0"/>
              </a:spcAft>
              <a:buFont typeface="+mj-lt"/>
              <a:buNone/>
              <a:defRPr sz="1600"/>
            </a:lvl9pPr>
          </a:lstStyle>
          <a:p>
            <a:r>
              <a:rPr lang="de-DE" dirty="0"/>
              <a:t>Akademischer Titel Vorname Nachname Referent*in</a:t>
            </a:r>
            <a:br>
              <a:rPr lang="de-DE" dirty="0"/>
            </a:br>
            <a:r>
              <a:rPr lang="de-DE" dirty="0"/>
              <a:t>XX. Monat 20XX</a:t>
            </a:r>
          </a:p>
        </p:txBody>
      </p:sp>
      <p:sp>
        <p:nvSpPr>
          <p:cNvPr id="3" name="Untertitel">
            <a:extLst>
              <a:ext uri="{FF2B5EF4-FFF2-40B4-BE49-F238E27FC236}">
                <a16:creationId xmlns:a16="http://schemas.microsoft.com/office/drawing/2014/main" id="{D6D4D647-3129-77A4-44F9-D0026D9370B9}"/>
              </a:ext>
            </a:extLst>
          </p:cNvPr>
          <p:cNvSpPr>
            <a:spLocks noGrp="1"/>
          </p:cNvSpPr>
          <p:nvPr>
            <p:ph type="subTitle" idx="1" hasCustomPrompt="1"/>
          </p:nvPr>
        </p:nvSpPr>
        <p:spPr>
          <a:xfrm>
            <a:off x="839788" y="3803651"/>
            <a:ext cx="5003800" cy="1332000"/>
          </a:xfrm>
          <a:prstGeom prst="rect">
            <a:avLst/>
          </a:prstGeom>
        </p:spPr>
        <p:txBody>
          <a:bodyPr/>
          <a:lstStyle>
            <a:lvl1pPr marL="0" indent="0" algn="l">
              <a:lnSpc>
                <a:spcPct val="100000"/>
              </a:lnSpc>
              <a:spcBef>
                <a:spcPts val="0"/>
              </a:spcBef>
              <a:spcAft>
                <a:spcPts val="0"/>
              </a:spcAft>
              <a:buFont typeface="+mj-lt"/>
              <a:buNone/>
              <a:defRPr sz="2000"/>
            </a:lvl1pPr>
            <a:lvl2pPr marL="0" indent="0" algn="l">
              <a:lnSpc>
                <a:spcPct val="100000"/>
              </a:lnSpc>
              <a:spcBef>
                <a:spcPts val="0"/>
              </a:spcBef>
              <a:spcAft>
                <a:spcPts val="0"/>
              </a:spcAft>
              <a:buFont typeface="+mj-lt"/>
              <a:buNone/>
              <a:defRPr sz="2000"/>
            </a:lvl2pPr>
            <a:lvl3pPr marL="0" indent="0" algn="l">
              <a:lnSpc>
                <a:spcPct val="100000"/>
              </a:lnSpc>
              <a:spcBef>
                <a:spcPts val="0"/>
              </a:spcBef>
              <a:spcAft>
                <a:spcPts val="0"/>
              </a:spcAft>
              <a:buFont typeface="+mj-lt"/>
              <a:buNone/>
              <a:defRPr sz="2000"/>
            </a:lvl3pPr>
            <a:lvl4pPr marL="0" indent="0" algn="l">
              <a:lnSpc>
                <a:spcPct val="100000"/>
              </a:lnSpc>
              <a:spcBef>
                <a:spcPts val="0"/>
              </a:spcBef>
              <a:spcAft>
                <a:spcPts val="0"/>
              </a:spcAft>
              <a:buFont typeface="+mj-lt"/>
              <a:buNone/>
              <a:defRPr sz="2000"/>
            </a:lvl4pPr>
            <a:lvl5pPr marL="0" indent="0" algn="l">
              <a:lnSpc>
                <a:spcPct val="100000"/>
              </a:lnSpc>
              <a:spcBef>
                <a:spcPts val="0"/>
              </a:spcBef>
              <a:spcAft>
                <a:spcPts val="0"/>
              </a:spcAft>
              <a:buFont typeface="+mj-lt"/>
              <a:buNone/>
              <a:defRPr sz="2000"/>
            </a:lvl5pPr>
            <a:lvl6pPr marL="0" indent="0" algn="l">
              <a:lnSpc>
                <a:spcPct val="100000"/>
              </a:lnSpc>
              <a:spcBef>
                <a:spcPts val="0"/>
              </a:spcBef>
              <a:spcAft>
                <a:spcPts val="0"/>
              </a:spcAft>
              <a:buFont typeface="+mj-lt"/>
              <a:buNone/>
              <a:defRPr sz="2000"/>
            </a:lvl6pPr>
            <a:lvl7pPr marL="0" indent="0" algn="l">
              <a:lnSpc>
                <a:spcPct val="100000"/>
              </a:lnSpc>
              <a:spcBef>
                <a:spcPts val="0"/>
              </a:spcBef>
              <a:spcAft>
                <a:spcPts val="0"/>
              </a:spcAft>
              <a:buFont typeface="+mj-lt"/>
              <a:buNone/>
              <a:defRPr sz="2000"/>
            </a:lvl7pPr>
            <a:lvl8pPr marL="0" indent="0" algn="l">
              <a:lnSpc>
                <a:spcPct val="100000"/>
              </a:lnSpc>
              <a:spcBef>
                <a:spcPts val="0"/>
              </a:spcBef>
              <a:spcAft>
                <a:spcPts val="0"/>
              </a:spcAft>
              <a:buFont typeface="+mj-lt"/>
              <a:buNone/>
              <a:defRPr sz="2000"/>
            </a:lvl8pPr>
            <a:lvl9pPr marL="0" indent="0" algn="l">
              <a:lnSpc>
                <a:spcPct val="100000"/>
              </a:lnSpc>
              <a:spcBef>
                <a:spcPts val="0"/>
              </a:spcBef>
              <a:spcAft>
                <a:spcPts val="0"/>
              </a:spcAft>
              <a:buFont typeface="+mj-lt"/>
              <a:buNone/>
              <a:defRPr sz="2000"/>
            </a:lvl9pPr>
          </a:lstStyle>
          <a:p>
            <a:r>
              <a:rPr lang="de-DE" dirty="0"/>
              <a:t>Untertitel und weiterführende Informationen zur Präsentation</a:t>
            </a:r>
            <a:br>
              <a:rPr lang="de-DE" dirty="0"/>
            </a:br>
            <a:r>
              <a:rPr lang="de-DE" dirty="0"/>
              <a:t>Platzhalter für </a:t>
            </a:r>
            <a:br>
              <a:rPr lang="de-DE" dirty="0"/>
            </a:br>
            <a:r>
              <a:rPr lang="de-DE" dirty="0"/>
              <a:t>maximal vier Zeilen</a:t>
            </a:r>
          </a:p>
        </p:txBody>
      </p:sp>
      <p:sp>
        <p:nvSpPr>
          <p:cNvPr id="2" name="Titel">
            <a:extLst>
              <a:ext uri="{FF2B5EF4-FFF2-40B4-BE49-F238E27FC236}">
                <a16:creationId xmlns:a16="http://schemas.microsoft.com/office/drawing/2014/main" id="{A59FA09D-AD95-6B5C-EC3F-0EB013E603ED}"/>
              </a:ext>
            </a:extLst>
          </p:cNvPr>
          <p:cNvSpPr>
            <a:spLocks noGrp="1"/>
          </p:cNvSpPr>
          <p:nvPr>
            <p:ph type="ctrTitle" hasCustomPrompt="1"/>
          </p:nvPr>
        </p:nvSpPr>
        <p:spPr>
          <a:xfrm>
            <a:off x="839788" y="2119591"/>
            <a:ext cx="5003800" cy="1225272"/>
          </a:xfrm>
        </p:spPr>
        <p:txBody>
          <a:bodyPr anchor="b"/>
          <a:lstStyle>
            <a:lvl1pPr algn="l">
              <a:defRPr sz="3500"/>
            </a:lvl1pPr>
          </a:lstStyle>
          <a:p>
            <a:r>
              <a:rPr lang="de-DE" dirty="0"/>
              <a:t>Titel der Präsentation</a:t>
            </a:r>
            <a:br>
              <a:rPr lang="de-DE" dirty="0"/>
            </a:br>
            <a:r>
              <a:rPr lang="de-DE" dirty="0"/>
              <a:t>max. zwei Zeilen</a:t>
            </a:r>
          </a:p>
        </p:txBody>
      </p:sp>
      <p:sp>
        <p:nvSpPr>
          <p:cNvPr id="16" name="Foliennummer">
            <a:extLst>
              <a:ext uri="{FF2B5EF4-FFF2-40B4-BE49-F238E27FC236}">
                <a16:creationId xmlns:a16="http://schemas.microsoft.com/office/drawing/2014/main" id="{C4452043-65A5-4F92-AC6F-7916714D6737}"/>
              </a:ext>
            </a:extLst>
          </p:cNvPr>
          <p:cNvSpPr>
            <a:spLocks noGrp="1"/>
          </p:cNvSpPr>
          <p:nvPr>
            <p:ph type="sldNum" sz="quarter" idx="11"/>
          </p:nvPr>
        </p:nvSpPr>
        <p:spPr>
          <a:xfrm>
            <a:off x="11089560" y="7200000"/>
            <a:ext cx="504000" cy="185738"/>
          </a:xfrm>
          <a:solidFill>
            <a:srgbClr val="E6E6E6"/>
          </a:solidFill>
        </p:spPr>
        <p:txBody>
          <a:bodyPr/>
          <a:lstStyle>
            <a:lvl1pPr>
              <a:defRPr>
                <a:solidFill>
                  <a:srgbClr val="E6E6E6"/>
                </a:solidFill>
              </a:defRPr>
            </a:lvl1pPr>
          </a:lstStyle>
          <a:p>
            <a:fld id="{11DE32AD-F86D-4804-839F-80A6732D429D}" type="slidenum">
              <a:rPr lang="de-DE" smtClean="0"/>
              <a:pPr/>
              <a:t>‹Nr.›</a:t>
            </a:fld>
            <a:endParaRPr lang="de-DE" dirty="0"/>
          </a:p>
        </p:txBody>
      </p:sp>
      <p:sp>
        <p:nvSpPr>
          <p:cNvPr id="17" name="Fußzeile">
            <a:extLst>
              <a:ext uri="{FF2B5EF4-FFF2-40B4-BE49-F238E27FC236}">
                <a16:creationId xmlns:a16="http://schemas.microsoft.com/office/drawing/2014/main" id="{E8F86F38-E26E-44B5-B25E-9442FAA84183}"/>
              </a:ext>
            </a:extLst>
          </p:cNvPr>
          <p:cNvSpPr>
            <a:spLocks noGrp="1"/>
          </p:cNvSpPr>
          <p:nvPr>
            <p:ph type="ftr" sz="quarter" idx="10"/>
          </p:nvPr>
        </p:nvSpPr>
        <p:spPr>
          <a:xfrm>
            <a:off x="421200" y="7200000"/>
            <a:ext cx="25400" cy="185738"/>
          </a:xfrm>
          <a:solidFill>
            <a:srgbClr val="E6E6E6"/>
          </a:solidFill>
        </p:spPr>
        <p:txBody>
          <a:bodyPr/>
          <a:lstStyle>
            <a:lvl1pPr>
              <a:defRPr>
                <a:solidFill>
                  <a:srgbClr val="E6E6E6"/>
                </a:solidFill>
              </a:defRPr>
            </a:lvl1pPr>
          </a:lstStyle>
          <a:p>
            <a:r>
              <a:rPr lang="de-DE"/>
              <a:t>Stabsstelle Bildungsinnovationen und Hochschuldidaktik</a:t>
            </a:r>
            <a:endParaRPr lang="de-DE" dirty="0"/>
          </a:p>
        </p:txBody>
      </p:sp>
    </p:spTree>
    <p:extLst>
      <p:ext uri="{BB962C8B-B14F-4D97-AF65-F5344CB8AC3E}">
        <p14:creationId xmlns:p14="http://schemas.microsoft.com/office/powerpoint/2010/main" val="1320890037"/>
      </p:ext>
    </p:extLst>
  </p:cSld>
  <p:clrMapOvr>
    <a:masterClrMapping/>
  </p:clrMapOvr>
  <p:extLst>
    <p:ext uri="{DCECCB84-F9BA-43D5-87BE-67443E8EF086}">
      <p15:sldGuideLst xmlns:p15="http://schemas.microsoft.com/office/powerpoint/2012/main">
        <p15:guide id="1" orient="horz" pos="2107">
          <p15:clr>
            <a:srgbClr val="000000"/>
          </p15:clr>
        </p15:guide>
        <p15:guide id="2" pos="529" userDrawn="1">
          <p15:clr>
            <a:srgbClr val="000000"/>
          </p15:clr>
        </p15:guide>
        <p15:guide id="3" pos="3681" userDrawn="1">
          <p15:clr>
            <a:srgbClr val="000000"/>
          </p15:clr>
        </p15:guide>
        <p15:guide id="4" orient="horz" pos="2396">
          <p15:clr>
            <a:srgbClr val="000000"/>
          </p15:clr>
        </p15:guide>
        <p15:guide id="5" orient="horz" pos="3583">
          <p15:clr>
            <a:srgbClr val="00000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B)">
    <p:spTree>
      <p:nvGrpSpPr>
        <p:cNvPr id="1" name=""/>
        <p:cNvGrpSpPr/>
        <p:nvPr/>
      </p:nvGrpSpPr>
      <p:grpSpPr>
        <a:xfrm>
          <a:off x="0" y="0"/>
          <a:ext cx="0" cy="0"/>
          <a:chOff x="0" y="0"/>
          <a:chExt cx="0" cy="0"/>
        </a:xfrm>
      </p:grpSpPr>
      <p:grpSp>
        <p:nvGrpSpPr>
          <p:cNvPr id="19" name="Regieanweisungen">
            <a:extLst>
              <a:ext uri="{FF2B5EF4-FFF2-40B4-BE49-F238E27FC236}">
                <a16:creationId xmlns:a16="http://schemas.microsoft.com/office/drawing/2014/main" id="{77EDE39F-EEED-97C6-B8EB-FA765B4DF7BD}"/>
              </a:ext>
            </a:extLst>
          </p:cNvPr>
          <p:cNvGrpSpPr/>
          <p:nvPr userDrawn="1"/>
        </p:nvGrpSpPr>
        <p:grpSpPr>
          <a:xfrm>
            <a:off x="421200" y="-360000"/>
            <a:ext cx="13834800" cy="1584000"/>
            <a:chOff x="421200" y="-360000"/>
            <a:chExt cx="13834800" cy="1584000"/>
          </a:xfrm>
          <a:solidFill>
            <a:srgbClr val="E9ECF0"/>
          </a:solidFill>
        </p:grpSpPr>
        <p:sp>
          <p:nvSpPr>
            <p:cNvPr id="20" name="Zurücksetzen">
              <a:extLst>
                <a:ext uri="{FF2B5EF4-FFF2-40B4-BE49-F238E27FC236}">
                  <a16:creationId xmlns:a16="http://schemas.microsoft.com/office/drawing/2014/main" id="{1A832836-8ADC-D35E-E8EB-D460C143CD37}"/>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21" name="Layoutwechsel">
              <a:extLst>
                <a:ext uri="{FF2B5EF4-FFF2-40B4-BE49-F238E27FC236}">
                  <a16:creationId xmlns:a16="http://schemas.microsoft.com/office/drawing/2014/main" id="{5DCF6513-F1D4-3C3A-8069-5A3C9DAEED4B}"/>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22" name="Hilfslinien">
              <a:extLst>
                <a:ext uri="{FF2B5EF4-FFF2-40B4-BE49-F238E27FC236}">
                  <a16:creationId xmlns:a16="http://schemas.microsoft.com/office/drawing/2014/main" id="{7030AE68-D2FE-AAED-7DC5-80BB8D7D797C}"/>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23" name="Hilfslinien">
              <a:extLst>
                <a:ext uri="{FF2B5EF4-FFF2-40B4-BE49-F238E27FC236}">
                  <a16:creationId xmlns:a16="http://schemas.microsoft.com/office/drawing/2014/main" id="{99EDFAA0-0A4E-9DDB-9037-48148676C102}"/>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 </a:t>
              </a:r>
              <a:r>
                <a:rPr kumimoji="0" lang="de-DE" sz="1000" b="1" i="0" u="none" strike="noStrike" kern="1200" cap="none" spc="0" normalizeH="0" baseline="0" noProof="0" dirty="0">
                  <a:ln>
                    <a:noFill/>
                  </a:ln>
                  <a:solidFill>
                    <a:schemeClr val="tx1"/>
                  </a:solidFill>
                  <a:effectLst/>
                  <a:uLnTx/>
                  <a:uFillTx/>
                  <a:latin typeface="+mn-lt"/>
                  <a:ea typeface="+mn-ea"/>
                  <a:cs typeface="+mn-cs"/>
                </a:rPr>
                <a:t>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grpSp>
      <p:grpSp>
        <p:nvGrpSpPr>
          <p:cNvPr id="24" name="Regieanweisungen Bilder">
            <a:extLst>
              <a:ext uri="{FF2B5EF4-FFF2-40B4-BE49-F238E27FC236}">
                <a16:creationId xmlns:a16="http://schemas.microsoft.com/office/drawing/2014/main" id="{531E4F5C-8714-80D0-89D4-5ACDAFB70F51}"/>
              </a:ext>
            </a:extLst>
          </p:cNvPr>
          <p:cNvGrpSpPr/>
          <p:nvPr userDrawn="1"/>
        </p:nvGrpSpPr>
        <p:grpSpPr>
          <a:xfrm>
            <a:off x="12348000" y="2232000"/>
            <a:ext cx="1908000" cy="1648477"/>
            <a:chOff x="12348000" y="1295998"/>
            <a:chExt cx="1908000" cy="1648477"/>
          </a:xfrm>
        </p:grpSpPr>
        <p:sp>
          <p:nvSpPr>
            <p:cNvPr id="25" name="Bild austauschen">
              <a:extLst>
                <a:ext uri="{FF2B5EF4-FFF2-40B4-BE49-F238E27FC236}">
                  <a16:creationId xmlns:a16="http://schemas.microsoft.com/office/drawing/2014/main" id="{6C95BF98-4BED-1485-3FF8-8364859D2816}"/>
                </a:ext>
              </a:extLst>
            </p:cNvPr>
            <p:cNvSpPr txBox="1"/>
            <p:nvPr userDrawn="1"/>
          </p:nvSpPr>
          <p:spPr>
            <a:xfrm rot="10800000" flipH="1" flipV="1">
              <a:off x="12348000" y="1295998"/>
              <a:ext cx="1908000" cy="100048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Bild austauschen:</a:t>
              </a:r>
              <a:br>
                <a:rPr lang="de-DE" sz="1000" b="0" baseline="0" dirty="0">
                  <a:solidFill>
                    <a:schemeClr val="tx1"/>
                  </a:solidFill>
                  <a:latin typeface="+mn-lt"/>
                </a:rPr>
              </a:br>
              <a:r>
                <a:rPr lang="de-DE" sz="1000" b="0" baseline="0" dirty="0">
                  <a:solidFill>
                    <a:schemeClr val="tx1"/>
                  </a:solidFill>
                  <a:latin typeface="+mn-lt"/>
                </a:rPr>
                <a:t>Das </a:t>
              </a:r>
              <a:r>
                <a:rPr lang="de-DE" sz="1000" b="1" baseline="0" dirty="0">
                  <a:solidFill>
                    <a:schemeClr val="tx1"/>
                  </a:solidFill>
                  <a:latin typeface="+mn-lt"/>
                </a:rPr>
                <a:t>platzierte Foto </a:t>
              </a:r>
              <a:r>
                <a:rPr lang="de-DE" sz="1000" b="0" baseline="0" dirty="0">
                  <a:solidFill>
                    <a:schemeClr val="tx1"/>
                  </a:solidFill>
                  <a:latin typeface="+mn-lt"/>
                </a:rPr>
                <a:t>zunächst </a:t>
              </a:r>
              <a:r>
                <a:rPr lang="de-DE" sz="1000" b="1" baseline="0" dirty="0">
                  <a:solidFill>
                    <a:schemeClr val="tx1"/>
                  </a:solidFill>
                  <a:latin typeface="+mn-lt"/>
                </a:rPr>
                <a:t>löschen</a:t>
              </a:r>
              <a:r>
                <a:rPr lang="de-DE" sz="1000" b="0" baseline="0" dirty="0">
                  <a:solidFill>
                    <a:schemeClr val="tx1"/>
                  </a:solidFill>
                  <a:latin typeface="+mn-lt"/>
                </a:rPr>
                <a:t>. Anschließend per Drag-and-Drop neues Bild einfügen.</a:t>
              </a:r>
            </a:p>
          </p:txBody>
        </p:sp>
        <p:sp>
          <p:nvSpPr>
            <p:cNvPr id="26" name="Bildausschnitt">
              <a:extLst>
                <a:ext uri="{FF2B5EF4-FFF2-40B4-BE49-F238E27FC236}">
                  <a16:creationId xmlns:a16="http://schemas.microsoft.com/office/drawing/2014/main" id="{14B4C59F-54E2-791B-A964-9281B7456FB7}"/>
                </a:ext>
              </a:extLst>
            </p:cNvPr>
            <p:cNvSpPr txBox="1"/>
            <p:nvPr userDrawn="1"/>
          </p:nvSpPr>
          <p:spPr>
            <a:xfrm rot="10800000" flipH="1" flipV="1">
              <a:off x="12348000" y="2368475"/>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Bildausschnitt anpassen:</a:t>
              </a:r>
              <a:br>
                <a:rPr lang="de-DE" sz="1000" b="0" baseline="0" dirty="0">
                  <a:solidFill>
                    <a:schemeClr val="tx1"/>
                  </a:solidFill>
                  <a:latin typeface="+mn-lt"/>
                </a:rPr>
              </a:br>
              <a:r>
                <a:rPr lang="de-DE" sz="1000" b="1" baseline="0" dirty="0">
                  <a:solidFill>
                    <a:schemeClr val="tx1"/>
                  </a:solidFill>
                  <a:latin typeface="+mn-lt"/>
                </a:rPr>
                <a:t>Format &gt; Größe &gt; Zuschneiden</a:t>
              </a:r>
            </a:p>
          </p:txBody>
        </p:sp>
      </p:grpSp>
      <p:pic>
        <p:nvPicPr>
          <p:cNvPr id="12" name="Grafik">
            <a:extLst>
              <a:ext uri="{FF2B5EF4-FFF2-40B4-BE49-F238E27FC236}">
                <a16:creationId xmlns:a16="http://schemas.microsoft.com/office/drawing/2014/main" id="{3DF69A0F-8A71-0E8B-00BF-D5F450E6C3A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5998677" y="932036"/>
            <a:ext cx="1608306" cy="940158"/>
          </a:xfrm>
          <a:prstGeom prst="rect">
            <a:avLst/>
          </a:prstGeom>
        </p:spPr>
      </p:pic>
      <p:pic>
        <p:nvPicPr>
          <p:cNvPr id="18" name="UNIVERSITÄT PADERBORN Logo">
            <a:extLst>
              <a:ext uri="{FF2B5EF4-FFF2-40B4-BE49-F238E27FC236}">
                <a16:creationId xmlns:a16="http://schemas.microsoft.com/office/drawing/2014/main" id="{1F5D8084-ED26-D704-D7CB-B0EE8182D133}"/>
              </a:ext>
            </a:extLst>
          </p:cNvPr>
          <p:cNvPicPr>
            <a:picLocks noGrp="1" noRot="1" noChangeAspect="1" noMove="1" noResize="1" noEditPoints="1" noAdjustHandles="1" noChangeArrowheads="1" noChangeShapeType="1" noCrop="1"/>
          </p:cNvPicPr>
          <p:nvPr userDrawn="1"/>
        </p:nvPicPr>
        <p:blipFill>
          <a:blip r:embed="rId3"/>
          <a:srcRect/>
          <a:stretch/>
        </p:blipFill>
        <p:spPr>
          <a:xfrm>
            <a:off x="846859" y="879772"/>
            <a:ext cx="2584799" cy="1052305"/>
          </a:xfrm>
          <a:prstGeom prst="rect">
            <a:avLst/>
          </a:prstGeom>
        </p:spPr>
      </p:pic>
      <p:sp>
        <p:nvSpPr>
          <p:cNvPr id="9" name="Bild">
            <a:extLst>
              <a:ext uri="{FF2B5EF4-FFF2-40B4-BE49-F238E27FC236}">
                <a16:creationId xmlns:a16="http://schemas.microsoft.com/office/drawing/2014/main" id="{E45B2726-0AE6-B3E0-C84F-490B0585483C}"/>
              </a:ext>
            </a:extLst>
          </p:cNvPr>
          <p:cNvSpPr>
            <a:spLocks noGrp="1"/>
          </p:cNvSpPr>
          <p:nvPr>
            <p:ph type="pic" sz="quarter" idx="13" hasCustomPrompt="1"/>
          </p:nvPr>
        </p:nvSpPr>
        <p:spPr>
          <a:xfrm>
            <a:off x="0" y="0"/>
            <a:ext cx="12192000" cy="6858000"/>
          </a:xfrm>
          <a:custGeom>
            <a:avLst/>
            <a:gdLst>
              <a:gd name="connsiteX0" fmla="*/ 622440 w 12192000"/>
              <a:gd name="connsiteY0" fmla="*/ 623520 h 6858000"/>
              <a:gd name="connsiteX1" fmla="*/ 622440 w 12192000"/>
              <a:gd name="connsiteY1" fmla="*/ 6234480 h 6858000"/>
              <a:gd name="connsiteX2" fmla="*/ 8003160 w 12192000"/>
              <a:gd name="connsiteY2" fmla="*/ 6234480 h 6858000"/>
              <a:gd name="connsiteX3" fmla="*/ 8003160 w 12192000"/>
              <a:gd name="connsiteY3" fmla="*/ 623520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622440" y="623520"/>
                </a:moveTo>
                <a:lnTo>
                  <a:pt x="622440" y="6234480"/>
                </a:lnTo>
                <a:lnTo>
                  <a:pt x="8003160" y="6234480"/>
                </a:lnTo>
                <a:lnTo>
                  <a:pt x="8003160" y="623520"/>
                </a:lnTo>
                <a:close/>
                <a:moveTo>
                  <a:pt x="0" y="0"/>
                </a:moveTo>
                <a:lnTo>
                  <a:pt x="12192000" y="0"/>
                </a:lnTo>
                <a:lnTo>
                  <a:pt x="12192000" y="6858000"/>
                </a:lnTo>
                <a:lnTo>
                  <a:pt x="0" y="6858000"/>
                </a:lnTo>
                <a:close/>
              </a:path>
            </a:pathLst>
          </a:custGeom>
          <a:solidFill>
            <a:schemeClr val="bg1">
              <a:lumMod val="95000"/>
            </a:schemeClr>
          </a:solidFill>
        </p:spPr>
        <p:txBody>
          <a:bodyPr wrap="square" lIns="8388000" anchor="ctr" anchorCtr="0">
            <a:noAutofit/>
          </a:bodyPr>
          <a:lstStyle>
            <a:lvl1pPr algn="l">
              <a:defRPr/>
            </a:lvl1pPr>
          </a:lstStyle>
          <a:p>
            <a:r>
              <a:rPr lang="de-DE" dirty="0"/>
              <a:t>Bild einfügen</a:t>
            </a:r>
            <a:br>
              <a:rPr lang="de-DE" dirty="0"/>
            </a:br>
            <a:r>
              <a:rPr lang="de-DE" dirty="0"/>
              <a:t>per Drag-and-Drop</a:t>
            </a:r>
          </a:p>
        </p:txBody>
      </p:sp>
      <p:sp>
        <p:nvSpPr>
          <p:cNvPr id="14" name="Text">
            <a:extLst>
              <a:ext uri="{FF2B5EF4-FFF2-40B4-BE49-F238E27FC236}">
                <a16:creationId xmlns:a16="http://schemas.microsoft.com/office/drawing/2014/main" id="{E171BC48-5C76-4B1B-F20C-D3D1CC11FB46}"/>
              </a:ext>
            </a:extLst>
          </p:cNvPr>
          <p:cNvSpPr>
            <a:spLocks noGrp="1"/>
          </p:cNvSpPr>
          <p:nvPr>
            <p:ph type="body" orient="vert" idx="12" hasCustomPrompt="1"/>
          </p:nvPr>
        </p:nvSpPr>
        <p:spPr>
          <a:xfrm>
            <a:off x="1019175" y="5380037"/>
            <a:ext cx="6589713" cy="360000"/>
          </a:xfrm>
          <a:prstGeom prst="rect">
            <a:avLst/>
          </a:prstGeom>
        </p:spPr>
        <p:txBody>
          <a:bodyPr vert="horz" numCol="1"/>
          <a:lstStyle>
            <a:lvl1pPr marL="0" indent="0">
              <a:lnSpc>
                <a:spcPct val="127000"/>
              </a:lnSpc>
              <a:spcBef>
                <a:spcPts val="0"/>
              </a:spcBef>
              <a:spcAft>
                <a:spcPts val="0"/>
              </a:spcAft>
              <a:buFont typeface="+mj-lt"/>
              <a:buNone/>
              <a:defRPr sz="1600"/>
            </a:lvl1pPr>
            <a:lvl2pPr marL="0" indent="0">
              <a:lnSpc>
                <a:spcPct val="127000"/>
              </a:lnSpc>
              <a:spcBef>
                <a:spcPts val="0"/>
              </a:spcBef>
              <a:spcAft>
                <a:spcPts val="0"/>
              </a:spcAft>
              <a:buFont typeface="+mj-lt"/>
              <a:buNone/>
              <a:defRPr sz="1600"/>
            </a:lvl2pPr>
            <a:lvl3pPr marL="0" indent="0">
              <a:lnSpc>
                <a:spcPct val="127000"/>
              </a:lnSpc>
              <a:spcBef>
                <a:spcPts val="0"/>
              </a:spcBef>
              <a:spcAft>
                <a:spcPts val="0"/>
              </a:spcAft>
              <a:buFont typeface="+mj-lt"/>
              <a:buNone/>
              <a:defRPr sz="1600"/>
            </a:lvl3pPr>
            <a:lvl4pPr marL="0" indent="0">
              <a:lnSpc>
                <a:spcPct val="127000"/>
              </a:lnSpc>
              <a:spcBef>
                <a:spcPts val="0"/>
              </a:spcBef>
              <a:spcAft>
                <a:spcPts val="0"/>
              </a:spcAft>
              <a:buFont typeface="+mj-lt"/>
              <a:buNone/>
              <a:defRPr sz="1600"/>
            </a:lvl4pPr>
            <a:lvl5pPr marL="0" indent="0">
              <a:lnSpc>
                <a:spcPct val="127000"/>
              </a:lnSpc>
              <a:spcBef>
                <a:spcPts val="0"/>
              </a:spcBef>
              <a:spcAft>
                <a:spcPts val="0"/>
              </a:spcAft>
              <a:buFont typeface="+mj-lt"/>
              <a:buNone/>
              <a:defRPr sz="1600"/>
            </a:lvl5pPr>
            <a:lvl6pPr marL="0" indent="0">
              <a:lnSpc>
                <a:spcPct val="127000"/>
              </a:lnSpc>
              <a:spcBef>
                <a:spcPts val="0"/>
              </a:spcBef>
              <a:spcAft>
                <a:spcPts val="0"/>
              </a:spcAft>
              <a:buFont typeface="+mj-lt"/>
              <a:buNone/>
              <a:defRPr sz="1600"/>
            </a:lvl6pPr>
            <a:lvl7pPr marL="0" indent="0">
              <a:lnSpc>
                <a:spcPct val="127000"/>
              </a:lnSpc>
              <a:spcBef>
                <a:spcPts val="0"/>
              </a:spcBef>
              <a:spcAft>
                <a:spcPts val="0"/>
              </a:spcAft>
              <a:buFont typeface="+mj-lt"/>
              <a:buNone/>
              <a:defRPr sz="1600"/>
            </a:lvl7pPr>
            <a:lvl8pPr marL="0" indent="0">
              <a:lnSpc>
                <a:spcPct val="127000"/>
              </a:lnSpc>
              <a:spcBef>
                <a:spcPts val="0"/>
              </a:spcBef>
              <a:spcAft>
                <a:spcPts val="0"/>
              </a:spcAft>
              <a:buFont typeface="+mj-lt"/>
              <a:buNone/>
              <a:defRPr sz="1600"/>
            </a:lvl8pPr>
            <a:lvl9pPr marL="0" indent="0">
              <a:lnSpc>
                <a:spcPct val="127000"/>
              </a:lnSpc>
              <a:spcBef>
                <a:spcPts val="0"/>
              </a:spcBef>
              <a:spcAft>
                <a:spcPts val="0"/>
              </a:spcAft>
              <a:buFont typeface="+mj-lt"/>
              <a:buNone/>
              <a:defRPr sz="1600"/>
            </a:lvl9pPr>
          </a:lstStyle>
          <a:p>
            <a:r>
              <a:rPr lang="de-DE" dirty="0"/>
              <a:t>Akademischer Titel Vorname Nachname Referent*in ∙ XX. Monat 20XX</a:t>
            </a:r>
          </a:p>
        </p:txBody>
      </p:sp>
      <p:sp>
        <p:nvSpPr>
          <p:cNvPr id="3" name="Untertitel">
            <a:extLst>
              <a:ext uri="{FF2B5EF4-FFF2-40B4-BE49-F238E27FC236}">
                <a16:creationId xmlns:a16="http://schemas.microsoft.com/office/drawing/2014/main" id="{D6D4D647-3129-77A4-44F9-D0026D9370B9}"/>
              </a:ext>
            </a:extLst>
          </p:cNvPr>
          <p:cNvSpPr>
            <a:spLocks noGrp="1"/>
          </p:cNvSpPr>
          <p:nvPr>
            <p:ph type="subTitle" idx="1" hasCustomPrompt="1"/>
          </p:nvPr>
        </p:nvSpPr>
        <p:spPr>
          <a:xfrm>
            <a:off x="1019176" y="4114799"/>
            <a:ext cx="6587808" cy="1008000"/>
          </a:xfrm>
          <a:prstGeom prst="rect">
            <a:avLst/>
          </a:prstGeom>
        </p:spPr>
        <p:txBody>
          <a:bodyPr/>
          <a:lstStyle>
            <a:lvl1pPr marL="0" indent="0" algn="l">
              <a:lnSpc>
                <a:spcPct val="100000"/>
              </a:lnSpc>
              <a:spcBef>
                <a:spcPts val="0"/>
              </a:spcBef>
              <a:spcAft>
                <a:spcPts val="0"/>
              </a:spcAft>
              <a:buFont typeface="+mj-lt"/>
              <a:buNone/>
              <a:defRPr sz="2000"/>
            </a:lvl1pPr>
            <a:lvl2pPr marL="0" indent="0" algn="l">
              <a:lnSpc>
                <a:spcPct val="100000"/>
              </a:lnSpc>
              <a:spcBef>
                <a:spcPts val="0"/>
              </a:spcBef>
              <a:spcAft>
                <a:spcPts val="0"/>
              </a:spcAft>
              <a:buFont typeface="+mj-lt"/>
              <a:buNone/>
              <a:defRPr sz="2000"/>
            </a:lvl2pPr>
            <a:lvl3pPr marL="0" indent="0" algn="l">
              <a:lnSpc>
                <a:spcPct val="100000"/>
              </a:lnSpc>
              <a:spcBef>
                <a:spcPts val="0"/>
              </a:spcBef>
              <a:spcAft>
                <a:spcPts val="0"/>
              </a:spcAft>
              <a:buFont typeface="+mj-lt"/>
              <a:buNone/>
              <a:defRPr sz="2000"/>
            </a:lvl3pPr>
            <a:lvl4pPr marL="0" indent="0" algn="l">
              <a:lnSpc>
                <a:spcPct val="100000"/>
              </a:lnSpc>
              <a:spcBef>
                <a:spcPts val="0"/>
              </a:spcBef>
              <a:spcAft>
                <a:spcPts val="0"/>
              </a:spcAft>
              <a:buFont typeface="+mj-lt"/>
              <a:buNone/>
              <a:defRPr sz="2000"/>
            </a:lvl4pPr>
            <a:lvl5pPr marL="0" indent="0" algn="l">
              <a:lnSpc>
                <a:spcPct val="100000"/>
              </a:lnSpc>
              <a:spcBef>
                <a:spcPts val="0"/>
              </a:spcBef>
              <a:spcAft>
                <a:spcPts val="0"/>
              </a:spcAft>
              <a:buFont typeface="+mj-lt"/>
              <a:buNone/>
              <a:defRPr sz="2000"/>
            </a:lvl5pPr>
            <a:lvl6pPr marL="0" indent="0" algn="l">
              <a:lnSpc>
                <a:spcPct val="100000"/>
              </a:lnSpc>
              <a:spcBef>
                <a:spcPts val="0"/>
              </a:spcBef>
              <a:spcAft>
                <a:spcPts val="0"/>
              </a:spcAft>
              <a:buFont typeface="+mj-lt"/>
              <a:buNone/>
              <a:defRPr sz="2000"/>
            </a:lvl6pPr>
            <a:lvl7pPr marL="0" indent="0" algn="l">
              <a:lnSpc>
                <a:spcPct val="100000"/>
              </a:lnSpc>
              <a:spcBef>
                <a:spcPts val="0"/>
              </a:spcBef>
              <a:spcAft>
                <a:spcPts val="0"/>
              </a:spcAft>
              <a:buFont typeface="+mj-lt"/>
              <a:buNone/>
              <a:defRPr sz="2000"/>
            </a:lvl7pPr>
            <a:lvl8pPr marL="0" indent="0" algn="l">
              <a:lnSpc>
                <a:spcPct val="100000"/>
              </a:lnSpc>
              <a:spcBef>
                <a:spcPts val="0"/>
              </a:spcBef>
              <a:spcAft>
                <a:spcPts val="0"/>
              </a:spcAft>
              <a:buFont typeface="+mj-lt"/>
              <a:buNone/>
              <a:defRPr sz="2000"/>
            </a:lvl8pPr>
            <a:lvl9pPr marL="0" indent="0" algn="l">
              <a:lnSpc>
                <a:spcPct val="100000"/>
              </a:lnSpc>
              <a:spcBef>
                <a:spcPts val="0"/>
              </a:spcBef>
              <a:spcAft>
                <a:spcPts val="0"/>
              </a:spcAft>
              <a:buFont typeface="+mj-lt"/>
              <a:buNone/>
              <a:defRPr sz="2000"/>
            </a:lvl9pPr>
          </a:lstStyle>
          <a:p>
            <a:r>
              <a:rPr lang="de-DE" dirty="0"/>
              <a:t>Untertitel und weiterführende Informationen </a:t>
            </a:r>
            <a:br>
              <a:rPr lang="de-DE" dirty="0"/>
            </a:br>
            <a:r>
              <a:rPr lang="de-DE" dirty="0"/>
              <a:t>zur Präsentation</a:t>
            </a:r>
            <a:br>
              <a:rPr lang="de-DE" dirty="0"/>
            </a:br>
            <a:r>
              <a:rPr lang="de-DE" dirty="0"/>
              <a:t>maximal drei Zeilen</a:t>
            </a:r>
          </a:p>
        </p:txBody>
      </p:sp>
      <p:sp>
        <p:nvSpPr>
          <p:cNvPr id="2" name="Titel">
            <a:extLst>
              <a:ext uri="{FF2B5EF4-FFF2-40B4-BE49-F238E27FC236}">
                <a16:creationId xmlns:a16="http://schemas.microsoft.com/office/drawing/2014/main" id="{A59FA09D-AD95-6B5C-EC3F-0EB013E603ED}"/>
              </a:ext>
            </a:extLst>
          </p:cNvPr>
          <p:cNvSpPr>
            <a:spLocks noGrp="1"/>
          </p:cNvSpPr>
          <p:nvPr>
            <p:ph type="ctrTitle" hasCustomPrompt="1"/>
          </p:nvPr>
        </p:nvSpPr>
        <p:spPr>
          <a:xfrm>
            <a:off x="1019176" y="2448001"/>
            <a:ext cx="6589712" cy="1222300"/>
          </a:xfrm>
        </p:spPr>
        <p:txBody>
          <a:bodyPr anchor="b"/>
          <a:lstStyle>
            <a:lvl1pPr algn="l">
              <a:defRPr sz="3500"/>
            </a:lvl1pPr>
          </a:lstStyle>
          <a:p>
            <a:r>
              <a:rPr lang="de-DE" dirty="0"/>
              <a:t>Titel der Präsentation</a:t>
            </a:r>
            <a:br>
              <a:rPr lang="de-DE" dirty="0"/>
            </a:br>
            <a:r>
              <a:rPr lang="de-DE" dirty="0"/>
              <a:t>max. zwei Zeilen</a:t>
            </a:r>
          </a:p>
        </p:txBody>
      </p:sp>
      <p:sp>
        <p:nvSpPr>
          <p:cNvPr id="16" name="Foliennummer">
            <a:extLst>
              <a:ext uri="{FF2B5EF4-FFF2-40B4-BE49-F238E27FC236}">
                <a16:creationId xmlns:a16="http://schemas.microsoft.com/office/drawing/2014/main" id="{F9586483-1E9B-488E-9A15-4EAB011AB382}"/>
              </a:ext>
            </a:extLst>
          </p:cNvPr>
          <p:cNvSpPr>
            <a:spLocks noGrp="1"/>
          </p:cNvSpPr>
          <p:nvPr>
            <p:ph type="sldNum" sz="quarter" idx="11"/>
          </p:nvPr>
        </p:nvSpPr>
        <p:spPr>
          <a:xfrm>
            <a:off x="11089560" y="7200000"/>
            <a:ext cx="504000" cy="185738"/>
          </a:xfrm>
          <a:solidFill>
            <a:srgbClr val="E6E6E6"/>
          </a:solidFill>
        </p:spPr>
        <p:txBody>
          <a:bodyPr/>
          <a:lstStyle>
            <a:lvl1pPr>
              <a:defRPr>
                <a:solidFill>
                  <a:srgbClr val="E6E6E6"/>
                </a:solidFill>
              </a:defRPr>
            </a:lvl1pPr>
          </a:lstStyle>
          <a:p>
            <a:fld id="{11DE32AD-F86D-4804-839F-80A6732D429D}" type="slidenum">
              <a:rPr lang="de-DE" smtClean="0"/>
              <a:pPr/>
              <a:t>‹Nr.›</a:t>
            </a:fld>
            <a:endParaRPr lang="de-DE" dirty="0"/>
          </a:p>
        </p:txBody>
      </p:sp>
      <p:sp>
        <p:nvSpPr>
          <p:cNvPr id="17" name="Fußzeile">
            <a:extLst>
              <a:ext uri="{FF2B5EF4-FFF2-40B4-BE49-F238E27FC236}">
                <a16:creationId xmlns:a16="http://schemas.microsoft.com/office/drawing/2014/main" id="{15D4D402-4E65-484F-B4A2-90107F4C4C31}"/>
              </a:ext>
            </a:extLst>
          </p:cNvPr>
          <p:cNvSpPr>
            <a:spLocks noGrp="1"/>
          </p:cNvSpPr>
          <p:nvPr>
            <p:ph type="ftr" sz="quarter" idx="10"/>
          </p:nvPr>
        </p:nvSpPr>
        <p:spPr>
          <a:xfrm>
            <a:off x="421200" y="7200000"/>
            <a:ext cx="25400" cy="185738"/>
          </a:xfrm>
          <a:solidFill>
            <a:srgbClr val="E6E6E6"/>
          </a:solidFill>
        </p:spPr>
        <p:txBody>
          <a:bodyPr/>
          <a:lstStyle>
            <a:lvl1pPr>
              <a:defRPr>
                <a:solidFill>
                  <a:srgbClr val="E6E6E6"/>
                </a:solidFill>
              </a:defRPr>
            </a:lvl1pPr>
          </a:lstStyle>
          <a:p>
            <a:r>
              <a:rPr lang="de-DE"/>
              <a:t>Stabsstelle Bildungsinnovationen und Hochschuldidaktik</a:t>
            </a:r>
            <a:endParaRPr lang="de-DE" dirty="0"/>
          </a:p>
        </p:txBody>
      </p:sp>
    </p:spTree>
    <p:extLst>
      <p:ext uri="{BB962C8B-B14F-4D97-AF65-F5344CB8AC3E}">
        <p14:creationId xmlns:p14="http://schemas.microsoft.com/office/powerpoint/2010/main" val="1804140637"/>
      </p:ext>
    </p:extLst>
  </p:cSld>
  <p:clrMapOvr>
    <a:masterClrMapping/>
  </p:clrMapOvr>
  <p:extLst>
    <p:ext uri="{DCECCB84-F9BA-43D5-87BE-67443E8EF086}">
      <p15:sldGuideLst xmlns:p15="http://schemas.microsoft.com/office/powerpoint/2012/main">
        <p15:guide id="1" orient="horz" pos="2312" userDrawn="1">
          <p15:clr>
            <a:srgbClr val="000000"/>
          </p15:clr>
        </p15:guide>
        <p15:guide id="2" pos="642" userDrawn="1">
          <p15:clr>
            <a:srgbClr val="000000"/>
          </p15:clr>
        </p15:guide>
        <p15:guide id="3" pos="4793" userDrawn="1">
          <p15:clr>
            <a:srgbClr val="000000"/>
          </p15:clr>
        </p15:guide>
        <p15:guide id="4" orient="horz" pos="2592" userDrawn="1">
          <p15:clr>
            <a:srgbClr val="000000"/>
          </p15:clr>
        </p15:guide>
        <p15:guide id="5" orient="horz" pos="3389" userDrawn="1">
          <p15:clr>
            <a:srgbClr val="00000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Gliederung">
    <p:spTree>
      <p:nvGrpSpPr>
        <p:cNvPr id="1" name=""/>
        <p:cNvGrpSpPr/>
        <p:nvPr/>
      </p:nvGrpSpPr>
      <p:grpSpPr>
        <a:xfrm>
          <a:off x="0" y="0"/>
          <a:ext cx="0" cy="0"/>
          <a:chOff x="0" y="0"/>
          <a:chExt cx="0" cy="0"/>
        </a:xfrm>
      </p:grpSpPr>
      <p:grpSp>
        <p:nvGrpSpPr>
          <p:cNvPr id="2" name="Gruppieren 1">
            <a:extLst>
              <a:ext uri="{FF2B5EF4-FFF2-40B4-BE49-F238E27FC236}">
                <a16:creationId xmlns:a16="http://schemas.microsoft.com/office/drawing/2014/main" id="{8543F809-F283-4591-9AB9-A57ACC74D519}"/>
              </a:ext>
            </a:extLst>
          </p:cNvPr>
          <p:cNvGrpSpPr/>
          <p:nvPr userDrawn="1"/>
        </p:nvGrpSpPr>
        <p:grpSpPr>
          <a:xfrm>
            <a:off x="-2124000" y="-360000"/>
            <a:ext cx="16380000" cy="7596000"/>
            <a:chOff x="-2124000" y="-360000"/>
            <a:chExt cx="16380000" cy="7596000"/>
          </a:xfrm>
        </p:grpSpPr>
        <p:sp>
          <p:nvSpPr>
            <p:cNvPr id="154" name="Fußzeile">
              <a:extLst>
                <a:ext uri="{FF2B5EF4-FFF2-40B4-BE49-F238E27FC236}">
                  <a16:creationId xmlns:a16="http://schemas.microsoft.com/office/drawing/2014/main" id="{DD6816FB-28A7-D19F-C7D8-C2124166C281}"/>
                </a:ext>
              </a:extLst>
            </p:cNvPr>
            <p:cNvSpPr txBox="1">
              <a:spLocks noChangeAspect="1"/>
            </p:cNvSpPr>
            <p:nvPr userDrawn="1"/>
          </p:nvSpPr>
          <p:spPr>
            <a:xfrm rot="10800000" flipH="1" flipV="1">
              <a:off x="421200" y="7020000"/>
              <a:ext cx="3960000" cy="21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Fußzeile anpassen: </a:t>
              </a:r>
              <a:r>
                <a:rPr lang="de-DE" sz="1000" b="1" baseline="0" dirty="0">
                  <a:solidFill>
                    <a:schemeClr val="tx1"/>
                  </a:solidFill>
                  <a:latin typeface="+mn-lt"/>
                </a:rPr>
                <a:t>Einfügen &gt; Text &gt; Kopf- und Fußzeile</a:t>
              </a:r>
            </a:p>
          </p:txBody>
        </p:sp>
        <p:sp>
          <p:nvSpPr>
            <p:cNvPr id="155" name="Text // Listenebene erhöhen">
              <a:extLst>
                <a:ext uri="{FF2B5EF4-FFF2-40B4-BE49-F238E27FC236}">
                  <a16:creationId xmlns:a16="http://schemas.microsoft.com/office/drawing/2014/main" id="{53FD96C0-4E7C-68A8-8E50-E59331BEA36E}"/>
                </a:ext>
              </a:extLst>
            </p:cNvPr>
            <p:cNvSpPr txBox="1"/>
            <p:nvPr userDrawn="1"/>
          </p:nvSpPr>
          <p:spPr>
            <a:xfrm>
              <a:off x="-2124000" y="3096000"/>
              <a:ext cx="972000" cy="396000"/>
            </a:xfrm>
            <a:prstGeom prst="rect">
              <a:avLst/>
            </a:prstGeom>
            <a:solidFill>
              <a:srgbClr val="E6E6E6"/>
            </a:solidFill>
          </p:spPr>
          <p:txBody>
            <a:bodyPr wrap="square" lIns="72000" tIns="36000" rIns="72000" bIns="36000" rtlCol="0" anchor="ctr" anchorCtr="0">
              <a:noAutofit/>
            </a:body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Listenebene</a:t>
              </a: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erhöhen</a:t>
              </a:r>
            </a:p>
          </p:txBody>
        </p:sp>
        <p:sp>
          <p:nvSpPr>
            <p:cNvPr id="156" name="Text // Listenebene verringern">
              <a:extLst>
                <a:ext uri="{FF2B5EF4-FFF2-40B4-BE49-F238E27FC236}">
                  <a16:creationId xmlns:a16="http://schemas.microsoft.com/office/drawing/2014/main" id="{13BB661C-BD72-417F-F32C-D273CB0A8C3E}"/>
                </a:ext>
              </a:extLst>
            </p:cNvPr>
            <p:cNvSpPr txBox="1"/>
            <p:nvPr userDrawn="1"/>
          </p:nvSpPr>
          <p:spPr>
            <a:xfrm>
              <a:off x="-2124000" y="3564000"/>
              <a:ext cx="972000" cy="396000"/>
            </a:xfrm>
            <a:prstGeom prst="rect">
              <a:avLst/>
            </a:prstGeom>
            <a:solidFill>
              <a:srgbClr val="E6E6E6"/>
            </a:solidFill>
          </p:spPr>
          <p:txBody>
            <a:bodyPr wrap="square" lIns="72000" tIns="36000" rIns="72000" bIns="36000" rtlCol="0" anchor="ctr" anchorCtr="0">
              <a:noAutofit/>
            </a:body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Listenebene</a:t>
              </a: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verringern</a:t>
              </a:r>
            </a:p>
          </p:txBody>
        </p:sp>
        <p:sp>
          <p:nvSpPr>
            <p:cNvPr id="157" name="Listenebenen">
              <a:extLst>
                <a:ext uri="{FF2B5EF4-FFF2-40B4-BE49-F238E27FC236}">
                  <a16:creationId xmlns:a16="http://schemas.microsoft.com/office/drawing/2014/main" id="{CF4C12D6-290A-0861-4B81-2F0BD9B12CA6}"/>
                </a:ext>
              </a:extLst>
            </p:cNvPr>
            <p:cNvSpPr txBox="1"/>
            <p:nvPr userDrawn="1"/>
          </p:nvSpPr>
          <p:spPr>
            <a:xfrm rot="10800000" flipH="1" flipV="1">
              <a:off x="-2124000" y="2268000"/>
              <a:ext cx="1908000" cy="75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Wechsel der Textebene</a:t>
              </a: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im Menü über: </a:t>
              </a:r>
              <a:br>
                <a:rPr lang="de-DE" sz="1000" b="0" baseline="0" dirty="0">
                  <a:solidFill>
                    <a:schemeClr val="tx1"/>
                  </a:solidFill>
                  <a:latin typeface="+mn-lt"/>
                </a:rPr>
              </a:br>
              <a:r>
                <a:rPr lang="de-DE" sz="1000" b="1" baseline="0" dirty="0">
                  <a:solidFill>
                    <a:schemeClr val="tx1"/>
                  </a:solidFill>
                  <a:latin typeface="+mn-lt"/>
                </a:rPr>
                <a:t>Start &gt; Absatz &gt; Listenebene erhöhen/verringern</a:t>
              </a:r>
            </a:p>
          </p:txBody>
        </p:sp>
        <p:pic>
          <p:nvPicPr>
            <p:cNvPr id="158" name="Bild // Listenebene verringern">
              <a:extLst>
                <a:ext uri="{FF2B5EF4-FFF2-40B4-BE49-F238E27FC236}">
                  <a16:creationId xmlns:a16="http://schemas.microsoft.com/office/drawing/2014/main" id="{2E0D4762-A1D1-D2B0-F374-769478824DDF}"/>
                </a:ext>
              </a:extLst>
            </p:cNvPr>
            <p:cNvPicPr>
              <a:picLocks noChangeAspect="1"/>
            </p:cNvPicPr>
            <p:nvPr userDrawn="1"/>
          </p:nvPicPr>
          <p:blipFill>
            <a:blip r:embed="rId2"/>
            <a:stretch>
              <a:fillRect/>
            </a:stretch>
          </p:blipFill>
          <p:spPr>
            <a:xfrm>
              <a:off x="-1071360" y="3564000"/>
              <a:ext cx="855360" cy="396000"/>
            </a:xfrm>
            <a:prstGeom prst="rect">
              <a:avLst/>
            </a:prstGeom>
            <a:solidFill>
              <a:srgbClr val="E9ECF0"/>
            </a:solidFill>
          </p:spPr>
        </p:pic>
        <p:pic>
          <p:nvPicPr>
            <p:cNvPr id="159" name="Bild // Listenebene erhöhen">
              <a:extLst>
                <a:ext uri="{FF2B5EF4-FFF2-40B4-BE49-F238E27FC236}">
                  <a16:creationId xmlns:a16="http://schemas.microsoft.com/office/drawing/2014/main" id="{8AF08525-CDE6-EA7F-4FF0-633F7EC5F01F}"/>
                </a:ext>
              </a:extLst>
            </p:cNvPr>
            <p:cNvPicPr>
              <a:picLocks noChangeAspect="1"/>
            </p:cNvPicPr>
            <p:nvPr userDrawn="1"/>
          </p:nvPicPr>
          <p:blipFill>
            <a:blip r:embed="rId3"/>
            <a:stretch>
              <a:fillRect/>
            </a:stretch>
          </p:blipFill>
          <p:spPr>
            <a:xfrm>
              <a:off x="-1071360" y="3096000"/>
              <a:ext cx="855360" cy="396000"/>
            </a:xfrm>
            <a:prstGeom prst="rect">
              <a:avLst/>
            </a:prstGeom>
            <a:solidFill>
              <a:srgbClr val="E9ECF0"/>
            </a:solidFill>
          </p:spPr>
        </p:pic>
        <p:sp>
          <p:nvSpPr>
            <p:cNvPr id="160" name="Zurücksetzen">
              <a:extLst>
                <a:ext uri="{FF2B5EF4-FFF2-40B4-BE49-F238E27FC236}">
                  <a16:creationId xmlns:a16="http://schemas.microsoft.com/office/drawing/2014/main" id="{99E02EF9-5A7D-CABC-6146-0F105B336663}"/>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161" name="Layoutwechsel">
              <a:extLst>
                <a:ext uri="{FF2B5EF4-FFF2-40B4-BE49-F238E27FC236}">
                  <a16:creationId xmlns:a16="http://schemas.microsoft.com/office/drawing/2014/main" id="{AF8BF225-4143-D9A9-6526-4472FF3B831A}"/>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162" name="Hilfslinien">
              <a:extLst>
                <a:ext uri="{FF2B5EF4-FFF2-40B4-BE49-F238E27FC236}">
                  <a16:creationId xmlns:a16="http://schemas.microsoft.com/office/drawing/2014/main" id="{FDA41B54-9E59-FF36-7237-481A46FF36FB}"/>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163" name="Hilfslinien">
              <a:extLst>
                <a:ext uri="{FF2B5EF4-FFF2-40B4-BE49-F238E27FC236}">
                  <a16:creationId xmlns:a16="http://schemas.microsoft.com/office/drawing/2014/main" id="{84411374-A5AA-7529-2B09-48846ECD7CF6}"/>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a:t>
              </a:r>
              <a:r>
                <a:rPr kumimoji="0" lang="de-DE" sz="1000" b="1" i="0" u="none" strike="noStrike" kern="1200" cap="none" spc="0" normalizeH="0" baseline="0" noProof="0" dirty="0">
                  <a:ln>
                    <a:noFill/>
                  </a:ln>
                  <a:solidFill>
                    <a:schemeClr val="tx1"/>
                  </a:solidFill>
                  <a:effectLst/>
                  <a:uLnTx/>
                  <a:uFillTx/>
                  <a:latin typeface="+mn-lt"/>
                  <a:ea typeface="+mn-ea"/>
                  <a:cs typeface="+mn-cs"/>
                </a:rPr>
                <a:t> 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sp>
          <p:nvSpPr>
            <p:cNvPr id="165" name="Listenebenen">
              <a:extLst>
                <a:ext uri="{FF2B5EF4-FFF2-40B4-BE49-F238E27FC236}">
                  <a16:creationId xmlns:a16="http://schemas.microsoft.com/office/drawing/2014/main" id="{6420F11E-A459-6AAB-1507-C2CD7C9F8EC7}"/>
                </a:ext>
              </a:extLst>
            </p:cNvPr>
            <p:cNvSpPr txBox="1"/>
            <p:nvPr userDrawn="1"/>
          </p:nvSpPr>
          <p:spPr>
            <a:xfrm rot="10800000" flipH="1" flipV="1">
              <a:off x="-2124000" y="4037586"/>
              <a:ext cx="1908000" cy="720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Diese Schaltflächen </a:t>
              </a:r>
              <a:r>
                <a:rPr lang="de-DE" sz="1000" b="1" baseline="0" dirty="0">
                  <a:solidFill>
                    <a:schemeClr val="tx1"/>
                  </a:solidFill>
                  <a:latin typeface="+mn-lt"/>
                </a:rPr>
                <a:t>nicht</a:t>
              </a:r>
              <a:r>
                <a:rPr lang="de-DE" sz="1000" b="0" baseline="0" dirty="0">
                  <a:solidFill>
                    <a:schemeClr val="tx1"/>
                  </a:solidFill>
                  <a:latin typeface="+mn-lt"/>
                </a:rPr>
                <a:t> </a:t>
              </a:r>
              <a:r>
                <a:rPr lang="de-DE" sz="1000" b="1" baseline="0" dirty="0">
                  <a:solidFill>
                    <a:schemeClr val="tx1"/>
                  </a:solidFill>
                  <a:latin typeface="+mn-lt"/>
                </a:rPr>
                <a:t>benutzen</a:t>
              </a:r>
              <a:r>
                <a:rPr lang="de-DE" sz="1000" b="0" baseline="0" dirty="0">
                  <a:solidFill>
                    <a:schemeClr val="tx1"/>
                  </a:solidFill>
                  <a:latin typeface="+mn-lt"/>
                </a:rPr>
                <a:t>, da sonst Formatierungen verloren gehen!</a:t>
              </a:r>
            </a:p>
          </p:txBody>
        </p:sp>
        <p:pic>
          <p:nvPicPr>
            <p:cNvPr id="166" name="Bild // Listenebene">
              <a:extLst>
                <a:ext uri="{FF2B5EF4-FFF2-40B4-BE49-F238E27FC236}">
                  <a16:creationId xmlns:a16="http://schemas.microsoft.com/office/drawing/2014/main" id="{162840EB-4077-F08D-D526-A56B6292664B}"/>
                </a:ext>
              </a:extLst>
            </p:cNvPr>
            <p:cNvPicPr>
              <a:picLocks noChangeAspect="1"/>
            </p:cNvPicPr>
            <p:nvPr userDrawn="1"/>
          </p:nvPicPr>
          <p:blipFill>
            <a:blip r:embed="rId4"/>
            <a:srcRect/>
            <a:stretch/>
          </p:blipFill>
          <p:spPr>
            <a:xfrm>
              <a:off x="-1071360" y="4829586"/>
              <a:ext cx="855360" cy="383075"/>
            </a:xfrm>
            <a:prstGeom prst="rect">
              <a:avLst/>
            </a:prstGeom>
            <a:solidFill>
              <a:srgbClr val="E9ECF0"/>
            </a:solidFill>
          </p:spPr>
        </p:pic>
        <p:sp>
          <p:nvSpPr>
            <p:cNvPr id="167" name="X">
              <a:extLst>
                <a:ext uri="{FF2B5EF4-FFF2-40B4-BE49-F238E27FC236}">
                  <a16:creationId xmlns:a16="http://schemas.microsoft.com/office/drawing/2014/main" id="{71EB6E7A-D6F8-D02A-4E4D-2912E53FD8B7}"/>
                </a:ext>
              </a:extLst>
            </p:cNvPr>
            <p:cNvSpPr txBox="1"/>
            <p:nvPr userDrawn="1"/>
          </p:nvSpPr>
          <p:spPr>
            <a:xfrm rot="10800000" flipH="1" flipV="1">
              <a:off x="-1071360" y="4824436"/>
              <a:ext cx="855360" cy="388225"/>
            </a:xfrm>
            <a:prstGeom prst="rect">
              <a:avLst/>
            </a:prstGeom>
            <a:noFill/>
            <a:ln w="12700">
              <a:noFill/>
            </a:ln>
          </p:spPr>
          <p:txBody>
            <a:bodyPr vert="vert"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207843" rtl="0" eaLnBrk="1" fontAlgn="auto" latinLnBrk="0" hangingPunct="1">
                <a:lnSpc>
                  <a:spcPct val="100000"/>
                </a:lnSpc>
                <a:spcBef>
                  <a:spcPts val="0"/>
                </a:spcBef>
                <a:spcAft>
                  <a:spcPts val="0"/>
                </a:spcAft>
                <a:buClrTx/>
                <a:buSzTx/>
                <a:buFontTx/>
                <a:buNone/>
                <a:tabLst/>
                <a:defRPr/>
              </a:pPr>
              <a:r>
                <a:rPr lang="de-DE" sz="4400" b="0" baseline="0" dirty="0">
                  <a:solidFill>
                    <a:schemeClr val="accent1"/>
                  </a:solidFill>
                  <a:latin typeface="+mj-lt"/>
                </a:rPr>
                <a:t>X</a:t>
              </a:r>
              <a:endParaRPr lang="de-DE" sz="5400" b="0" baseline="0" dirty="0">
                <a:solidFill>
                  <a:schemeClr val="accent1"/>
                </a:solidFill>
                <a:latin typeface="+mj-lt"/>
              </a:endParaRPr>
            </a:p>
          </p:txBody>
        </p:sp>
      </p:grpSp>
      <p:grpSp>
        <p:nvGrpSpPr>
          <p:cNvPr id="38" name="Grafik">
            <a:extLst>
              <a:ext uri="{FF2B5EF4-FFF2-40B4-BE49-F238E27FC236}">
                <a16:creationId xmlns:a16="http://schemas.microsoft.com/office/drawing/2014/main" id="{808DE27C-9650-A694-A417-BCFEB8AE62BE}"/>
              </a:ext>
            </a:extLst>
          </p:cNvPr>
          <p:cNvGrpSpPr>
            <a:grpSpLocks noGrp="1" noUngrp="1" noRot="1" noChangeAspect="1" noMove="1" noResize="1"/>
          </p:cNvGrpSpPr>
          <p:nvPr userDrawn="1"/>
        </p:nvGrpSpPr>
        <p:grpSpPr bwMode="auto">
          <a:xfrm>
            <a:off x="0" y="644525"/>
            <a:ext cx="12192000" cy="6213475"/>
            <a:chOff x="2" y="406"/>
            <a:chExt cx="7680" cy="3914"/>
          </a:xfrm>
        </p:grpSpPr>
        <p:sp>
          <p:nvSpPr>
            <p:cNvPr id="40" name="Freeform 5">
              <a:extLst>
                <a:ext uri="{FF2B5EF4-FFF2-40B4-BE49-F238E27FC236}">
                  <a16:creationId xmlns:a16="http://schemas.microsoft.com/office/drawing/2014/main" id="{889415D0-6904-5268-880C-25C8383C6C2E}"/>
                </a:ext>
              </a:extLst>
            </p:cNvPr>
            <p:cNvSpPr>
              <a:spLocks noGrp="1" noRot="1" noMove="1" noResize="1" noEditPoints="1" noAdjustHandles="1" noChangeArrowheads="1" noChangeShapeType="1"/>
            </p:cNvSpPr>
            <p:nvPr userDrawn="1"/>
          </p:nvSpPr>
          <p:spPr bwMode="auto">
            <a:xfrm>
              <a:off x="630" y="3244"/>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1" name="Freeform 6">
              <a:extLst>
                <a:ext uri="{FF2B5EF4-FFF2-40B4-BE49-F238E27FC236}">
                  <a16:creationId xmlns:a16="http://schemas.microsoft.com/office/drawing/2014/main" id="{E76F3514-5CDE-0FD7-E2BF-7B116D062AB4}"/>
                </a:ext>
              </a:extLst>
            </p:cNvPr>
            <p:cNvSpPr>
              <a:spLocks noGrp="1" noRot="1" noMove="1" noResize="1" noEditPoints="1" noAdjustHandles="1" noChangeArrowheads="1" noChangeShapeType="1"/>
            </p:cNvSpPr>
            <p:nvPr userDrawn="1"/>
          </p:nvSpPr>
          <p:spPr bwMode="auto">
            <a:xfrm>
              <a:off x="128" y="3342"/>
              <a:ext cx="125" cy="195"/>
            </a:xfrm>
            <a:custGeom>
              <a:avLst/>
              <a:gdLst>
                <a:gd name="T0" fmla="*/ 554 w 554"/>
                <a:gd name="T1" fmla="*/ 0 h 865"/>
                <a:gd name="T2" fmla="*/ 554 w 554"/>
                <a:gd name="T3" fmla="*/ 433 h 865"/>
                <a:gd name="T4" fmla="*/ 554 w 554"/>
                <a:gd name="T5" fmla="*/ 865 h 865"/>
                <a:gd name="T6" fmla="*/ 0 w 554"/>
                <a:gd name="T7" fmla="*/ 433 h 865"/>
                <a:gd name="T8" fmla="*/ 554 w 554"/>
                <a:gd name="T9" fmla="*/ 0 h 865"/>
              </a:gdLst>
              <a:ahLst/>
              <a:cxnLst>
                <a:cxn ang="0">
                  <a:pos x="T0" y="T1"/>
                </a:cxn>
                <a:cxn ang="0">
                  <a:pos x="T2" y="T3"/>
                </a:cxn>
                <a:cxn ang="0">
                  <a:pos x="T4" y="T5"/>
                </a:cxn>
                <a:cxn ang="0">
                  <a:pos x="T6" y="T7"/>
                </a:cxn>
                <a:cxn ang="0">
                  <a:pos x="T8" y="T9"/>
                </a:cxn>
              </a:cxnLst>
              <a:rect l="0" t="0" r="r" b="b"/>
              <a:pathLst>
                <a:path w="554" h="865">
                  <a:moveTo>
                    <a:pt x="554" y="0"/>
                  </a:moveTo>
                  <a:lnTo>
                    <a:pt x="554" y="433"/>
                  </a:lnTo>
                  <a:lnTo>
                    <a:pt x="554" y="865"/>
                  </a:lnTo>
                  <a:lnTo>
                    <a:pt x="0" y="433"/>
                  </a:lnTo>
                  <a:lnTo>
                    <a:pt x="554" y="0"/>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2" name="Freeform 7">
              <a:extLst>
                <a:ext uri="{FF2B5EF4-FFF2-40B4-BE49-F238E27FC236}">
                  <a16:creationId xmlns:a16="http://schemas.microsoft.com/office/drawing/2014/main" id="{7EB50221-2E0E-42E0-D9B4-492690A89C51}"/>
                </a:ext>
              </a:extLst>
            </p:cNvPr>
            <p:cNvSpPr>
              <a:spLocks noGrp="1" noRot="1" noMove="1" noResize="1" noEditPoints="1" noAdjustHandles="1" noChangeArrowheads="1" noChangeShapeType="1"/>
            </p:cNvSpPr>
            <p:nvPr userDrawn="1"/>
          </p:nvSpPr>
          <p:spPr bwMode="auto">
            <a:xfrm>
              <a:off x="379" y="3439"/>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3" name="Freeform 8">
              <a:extLst>
                <a:ext uri="{FF2B5EF4-FFF2-40B4-BE49-F238E27FC236}">
                  <a16:creationId xmlns:a16="http://schemas.microsoft.com/office/drawing/2014/main" id="{7705CFC6-2F56-6311-0FF0-97C8EA2B9480}"/>
                </a:ext>
              </a:extLst>
            </p:cNvPr>
            <p:cNvSpPr>
              <a:spLocks noGrp="1" noRot="1" noMove="1" noResize="1" noEditPoints="1" noAdjustHandles="1" noChangeArrowheads="1" noChangeShapeType="1"/>
            </p:cNvSpPr>
            <p:nvPr userDrawn="1"/>
          </p:nvSpPr>
          <p:spPr bwMode="auto">
            <a:xfrm>
              <a:off x="379" y="3244"/>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4" name="Freeform 9">
              <a:extLst>
                <a:ext uri="{FF2B5EF4-FFF2-40B4-BE49-F238E27FC236}">
                  <a16:creationId xmlns:a16="http://schemas.microsoft.com/office/drawing/2014/main" id="{7CAAC906-B610-E5DE-FB39-125CC7AB65BE}"/>
                </a:ext>
              </a:extLst>
            </p:cNvPr>
            <p:cNvSpPr>
              <a:spLocks noGrp="1" noRot="1" noMove="1" noResize="1" noEditPoints="1" noAdjustHandles="1" noChangeArrowheads="1" noChangeShapeType="1"/>
            </p:cNvSpPr>
            <p:nvPr userDrawn="1"/>
          </p:nvSpPr>
          <p:spPr bwMode="auto">
            <a:xfrm>
              <a:off x="379" y="3342"/>
              <a:ext cx="126" cy="195"/>
            </a:xfrm>
            <a:custGeom>
              <a:avLst/>
              <a:gdLst>
                <a:gd name="T0" fmla="*/ 554 w 554"/>
                <a:gd name="T1" fmla="*/ 0 h 865"/>
                <a:gd name="T2" fmla="*/ 554 w 554"/>
                <a:gd name="T3" fmla="*/ 432 h 865"/>
                <a:gd name="T4" fmla="*/ 554 w 554"/>
                <a:gd name="T5" fmla="*/ 865 h 865"/>
                <a:gd name="T6" fmla="*/ 0 w 554"/>
                <a:gd name="T7" fmla="*/ 432 h 865"/>
                <a:gd name="T8" fmla="*/ 554 w 554"/>
                <a:gd name="T9" fmla="*/ 0 h 865"/>
              </a:gdLst>
              <a:ahLst/>
              <a:cxnLst>
                <a:cxn ang="0">
                  <a:pos x="T0" y="T1"/>
                </a:cxn>
                <a:cxn ang="0">
                  <a:pos x="T2" y="T3"/>
                </a:cxn>
                <a:cxn ang="0">
                  <a:pos x="T4" y="T5"/>
                </a:cxn>
                <a:cxn ang="0">
                  <a:pos x="T6" y="T7"/>
                </a:cxn>
                <a:cxn ang="0">
                  <a:pos x="T8" y="T9"/>
                </a:cxn>
              </a:cxnLst>
              <a:rect l="0" t="0" r="r" b="b"/>
              <a:pathLst>
                <a:path w="554" h="865">
                  <a:moveTo>
                    <a:pt x="554" y="0"/>
                  </a:moveTo>
                  <a:lnTo>
                    <a:pt x="554" y="432"/>
                  </a:lnTo>
                  <a:lnTo>
                    <a:pt x="554" y="865"/>
                  </a:lnTo>
                  <a:lnTo>
                    <a:pt x="0" y="432"/>
                  </a:lnTo>
                  <a:lnTo>
                    <a:pt x="554"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5" name="Freeform 10">
              <a:extLst>
                <a:ext uri="{FF2B5EF4-FFF2-40B4-BE49-F238E27FC236}">
                  <a16:creationId xmlns:a16="http://schemas.microsoft.com/office/drawing/2014/main" id="{18FE009B-A2D1-6658-6C30-E475136C8994}"/>
                </a:ext>
              </a:extLst>
            </p:cNvPr>
            <p:cNvSpPr>
              <a:spLocks noGrp="1" noRot="1" noMove="1" noResize="1" noEditPoints="1" noAdjustHandles="1" noChangeArrowheads="1" noChangeShapeType="1"/>
            </p:cNvSpPr>
            <p:nvPr userDrawn="1"/>
          </p:nvSpPr>
          <p:spPr bwMode="auto">
            <a:xfrm>
              <a:off x="128" y="3048"/>
              <a:ext cx="125"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6" name="Freeform 11">
              <a:extLst>
                <a:ext uri="{FF2B5EF4-FFF2-40B4-BE49-F238E27FC236}">
                  <a16:creationId xmlns:a16="http://schemas.microsoft.com/office/drawing/2014/main" id="{0569AD59-7AD0-7B99-8186-9A3C52F69E42}"/>
                </a:ext>
              </a:extLst>
            </p:cNvPr>
            <p:cNvSpPr>
              <a:spLocks noGrp="1" noRot="1" noMove="1" noResize="1" noEditPoints="1" noAdjustHandles="1" noChangeArrowheads="1" noChangeShapeType="1"/>
            </p:cNvSpPr>
            <p:nvPr userDrawn="1"/>
          </p:nvSpPr>
          <p:spPr bwMode="auto">
            <a:xfrm>
              <a:off x="128" y="3635"/>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7" name="Freeform 12">
              <a:extLst>
                <a:ext uri="{FF2B5EF4-FFF2-40B4-BE49-F238E27FC236}">
                  <a16:creationId xmlns:a16="http://schemas.microsoft.com/office/drawing/2014/main" id="{04357F09-6516-04C0-8EA3-BAC47725D39F}"/>
                </a:ext>
              </a:extLst>
            </p:cNvPr>
            <p:cNvSpPr>
              <a:spLocks noGrp="1" noRot="1" noMove="1" noResize="1" noEditPoints="1" noAdjustHandles="1" noChangeArrowheads="1" noChangeShapeType="1"/>
            </p:cNvSpPr>
            <p:nvPr userDrawn="1"/>
          </p:nvSpPr>
          <p:spPr bwMode="auto">
            <a:xfrm>
              <a:off x="505" y="3439"/>
              <a:ext cx="125" cy="196"/>
            </a:xfrm>
            <a:custGeom>
              <a:avLst/>
              <a:gdLst>
                <a:gd name="T0" fmla="*/ 554 w 554"/>
                <a:gd name="T1" fmla="*/ 0 h 865"/>
                <a:gd name="T2" fmla="*/ 554 w 554"/>
                <a:gd name="T3" fmla="*/ 432 h 865"/>
                <a:gd name="T4" fmla="*/ 554 w 554"/>
                <a:gd name="T5" fmla="*/ 865 h 865"/>
                <a:gd name="T6" fmla="*/ 0 w 554"/>
                <a:gd name="T7" fmla="*/ 432 h 865"/>
                <a:gd name="T8" fmla="*/ 554 w 554"/>
                <a:gd name="T9" fmla="*/ 0 h 865"/>
              </a:gdLst>
              <a:ahLst/>
              <a:cxnLst>
                <a:cxn ang="0">
                  <a:pos x="T0" y="T1"/>
                </a:cxn>
                <a:cxn ang="0">
                  <a:pos x="T2" y="T3"/>
                </a:cxn>
                <a:cxn ang="0">
                  <a:pos x="T4" y="T5"/>
                </a:cxn>
                <a:cxn ang="0">
                  <a:pos x="T6" y="T7"/>
                </a:cxn>
                <a:cxn ang="0">
                  <a:pos x="T8" y="T9"/>
                </a:cxn>
              </a:cxnLst>
              <a:rect l="0" t="0" r="r" b="b"/>
              <a:pathLst>
                <a:path w="554" h="865">
                  <a:moveTo>
                    <a:pt x="554" y="0"/>
                  </a:moveTo>
                  <a:lnTo>
                    <a:pt x="554" y="432"/>
                  </a:lnTo>
                  <a:lnTo>
                    <a:pt x="554" y="865"/>
                  </a:lnTo>
                  <a:lnTo>
                    <a:pt x="0" y="432"/>
                  </a:lnTo>
                  <a:lnTo>
                    <a:pt x="554"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8" name="Freeform 13">
              <a:extLst>
                <a:ext uri="{FF2B5EF4-FFF2-40B4-BE49-F238E27FC236}">
                  <a16:creationId xmlns:a16="http://schemas.microsoft.com/office/drawing/2014/main" id="{CB7AEA5D-6E49-00B9-2F2D-19A857769ACF}"/>
                </a:ext>
              </a:extLst>
            </p:cNvPr>
            <p:cNvSpPr>
              <a:spLocks noGrp="1" noRot="1" noMove="1" noResize="1" noEditPoints="1" noAdjustHandles="1" noChangeArrowheads="1" noChangeShapeType="1"/>
            </p:cNvSpPr>
            <p:nvPr userDrawn="1"/>
          </p:nvSpPr>
          <p:spPr bwMode="auto">
            <a:xfrm>
              <a:off x="505" y="3048"/>
              <a:ext cx="125" cy="196"/>
            </a:xfrm>
            <a:custGeom>
              <a:avLst/>
              <a:gdLst>
                <a:gd name="T0" fmla="*/ 555 w 555"/>
                <a:gd name="T1" fmla="*/ 0 h 866"/>
                <a:gd name="T2" fmla="*/ 555 w 555"/>
                <a:gd name="T3" fmla="*/ 433 h 866"/>
                <a:gd name="T4" fmla="*/ 555 w 555"/>
                <a:gd name="T5" fmla="*/ 866 h 866"/>
                <a:gd name="T6" fmla="*/ 0 w 555"/>
                <a:gd name="T7" fmla="*/ 433 h 866"/>
                <a:gd name="T8" fmla="*/ 555 w 555"/>
                <a:gd name="T9" fmla="*/ 0 h 866"/>
              </a:gdLst>
              <a:ahLst/>
              <a:cxnLst>
                <a:cxn ang="0">
                  <a:pos x="T0" y="T1"/>
                </a:cxn>
                <a:cxn ang="0">
                  <a:pos x="T2" y="T3"/>
                </a:cxn>
                <a:cxn ang="0">
                  <a:pos x="T4" y="T5"/>
                </a:cxn>
                <a:cxn ang="0">
                  <a:pos x="T6" y="T7"/>
                </a:cxn>
                <a:cxn ang="0">
                  <a:pos x="T8" y="T9"/>
                </a:cxn>
              </a:cxnLst>
              <a:rect l="0" t="0" r="r" b="b"/>
              <a:pathLst>
                <a:path w="555" h="866">
                  <a:moveTo>
                    <a:pt x="555" y="0"/>
                  </a:moveTo>
                  <a:lnTo>
                    <a:pt x="555" y="433"/>
                  </a:lnTo>
                  <a:lnTo>
                    <a:pt x="555" y="866"/>
                  </a:lnTo>
                  <a:lnTo>
                    <a:pt x="0" y="433"/>
                  </a:lnTo>
                  <a:lnTo>
                    <a:pt x="555"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9" name="Freeform 14">
              <a:extLst>
                <a:ext uri="{FF2B5EF4-FFF2-40B4-BE49-F238E27FC236}">
                  <a16:creationId xmlns:a16="http://schemas.microsoft.com/office/drawing/2014/main" id="{94B7AFBE-11CC-C7AB-CF15-DAA524616E79}"/>
                </a:ext>
              </a:extLst>
            </p:cNvPr>
            <p:cNvSpPr>
              <a:spLocks noGrp="1" noRot="1" noMove="1" noResize="1" noEditPoints="1" noAdjustHandles="1" noChangeArrowheads="1" noChangeShapeType="1"/>
            </p:cNvSpPr>
            <p:nvPr userDrawn="1"/>
          </p:nvSpPr>
          <p:spPr bwMode="auto">
            <a:xfrm>
              <a:off x="630" y="3537"/>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0" name="Freeform 15">
              <a:extLst>
                <a:ext uri="{FF2B5EF4-FFF2-40B4-BE49-F238E27FC236}">
                  <a16:creationId xmlns:a16="http://schemas.microsoft.com/office/drawing/2014/main" id="{D73CCA9F-0B95-1A9F-DA99-10720065590E}"/>
                </a:ext>
              </a:extLst>
            </p:cNvPr>
            <p:cNvSpPr>
              <a:spLocks noGrp="1" noRot="1" noMove="1" noResize="1" noEditPoints="1" noAdjustHandles="1" noChangeArrowheads="1" noChangeShapeType="1"/>
            </p:cNvSpPr>
            <p:nvPr userDrawn="1"/>
          </p:nvSpPr>
          <p:spPr bwMode="auto">
            <a:xfrm>
              <a:off x="253" y="3048"/>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1" name="Freeform 16">
              <a:extLst>
                <a:ext uri="{FF2B5EF4-FFF2-40B4-BE49-F238E27FC236}">
                  <a16:creationId xmlns:a16="http://schemas.microsoft.com/office/drawing/2014/main" id="{4898C408-C15B-DC2B-689E-1FFC185BE5AE}"/>
                </a:ext>
              </a:extLst>
            </p:cNvPr>
            <p:cNvSpPr>
              <a:spLocks noGrp="1" noRot="1" noMove="1" noResize="1" noEditPoints="1" noAdjustHandles="1" noChangeArrowheads="1" noChangeShapeType="1"/>
            </p:cNvSpPr>
            <p:nvPr userDrawn="1"/>
          </p:nvSpPr>
          <p:spPr bwMode="auto">
            <a:xfrm>
              <a:off x="253" y="3244"/>
              <a:ext cx="126" cy="195"/>
            </a:xfrm>
            <a:custGeom>
              <a:avLst/>
              <a:gdLst>
                <a:gd name="T0" fmla="*/ 554 w 554"/>
                <a:gd name="T1" fmla="*/ 0 h 865"/>
                <a:gd name="T2" fmla="*/ 554 w 554"/>
                <a:gd name="T3" fmla="*/ 433 h 865"/>
                <a:gd name="T4" fmla="*/ 554 w 554"/>
                <a:gd name="T5" fmla="*/ 865 h 865"/>
                <a:gd name="T6" fmla="*/ 0 w 554"/>
                <a:gd name="T7" fmla="*/ 433 h 865"/>
                <a:gd name="T8" fmla="*/ 554 w 554"/>
                <a:gd name="T9" fmla="*/ 0 h 865"/>
              </a:gdLst>
              <a:ahLst/>
              <a:cxnLst>
                <a:cxn ang="0">
                  <a:pos x="T0" y="T1"/>
                </a:cxn>
                <a:cxn ang="0">
                  <a:pos x="T2" y="T3"/>
                </a:cxn>
                <a:cxn ang="0">
                  <a:pos x="T4" y="T5"/>
                </a:cxn>
                <a:cxn ang="0">
                  <a:pos x="T6" y="T7"/>
                </a:cxn>
                <a:cxn ang="0">
                  <a:pos x="T8" y="T9"/>
                </a:cxn>
              </a:cxnLst>
              <a:rect l="0" t="0" r="r" b="b"/>
              <a:pathLst>
                <a:path w="554" h="865">
                  <a:moveTo>
                    <a:pt x="554" y="0"/>
                  </a:moveTo>
                  <a:lnTo>
                    <a:pt x="554" y="433"/>
                  </a:lnTo>
                  <a:lnTo>
                    <a:pt x="554" y="865"/>
                  </a:lnTo>
                  <a:lnTo>
                    <a:pt x="0" y="433"/>
                  </a:lnTo>
                  <a:lnTo>
                    <a:pt x="554"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2" name="Freeform 17">
              <a:extLst>
                <a:ext uri="{FF2B5EF4-FFF2-40B4-BE49-F238E27FC236}">
                  <a16:creationId xmlns:a16="http://schemas.microsoft.com/office/drawing/2014/main" id="{716AA207-5DFF-9719-ED85-30C3433DEC60}"/>
                </a:ext>
              </a:extLst>
            </p:cNvPr>
            <p:cNvSpPr>
              <a:spLocks noGrp="1" noRot="1" noMove="1" noResize="1" noEditPoints="1" noAdjustHandles="1" noChangeArrowheads="1" noChangeShapeType="1"/>
            </p:cNvSpPr>
            <p:nvPr userDrawn="1"/>
          </p:nvSpPr>
          <p:spPr bwMode="auto">
            <a:xfrm>
              <a:off x="379" y="2950"/>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3" name="Freeform 18">
              <a:extLst>
                <a:ext uri="{FF2B5EF4-FFF2-40B4-BE49-F238E27FC236}">
                  <a16:creationId xmlns:a16="http://schemas.microsoft.com/office/drawing/2014/main" id="{5C5F7D7E-BBA1-58DF-1B97-B66731C43E06}"/>
                </a:ext>
              </a:extLst>
            </p:cNvPr>
            <p:cNvSpPr>
              <a:spLocks noGrp="1" noRot="1" noMove="1" noResize="1" noEditPoints="1" noAdjustHandles="1" noChangeArrowheads="1" noChangeShapeType="1"/>
            </p:cNvSpPr>
            <p:nvPr userDrawn="1"/>
          </p:nvSpPr>
          <p:spPr bwMode="auto">
            <a:xfrm>
              <a:off x="379" y="2461"/>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4" name="Freeform 19">
              <a:extLst>
                <a:ext uri="{FF2B5EF4-FFF2-40B4-BE49-F238E27FC236}">
                  <a16:creationId xmlns:a16="http://schemas.microsoft.com/office/drawing/2014/main" id="{0F19E172-7E44-600B-A220-4CA5ACC87BCC}"/>
                </a:ext>
              </a:extLst>
            </p:cNvPr>
            <p:cNvSpPr>
              <a:spLocks noGrp="1" noRot="1" noMove="1" noResize="1" noEditPoints="1" noAdjustHandles="1" noChangeArrowheads="1" noChangeShapeType="1"/>
            </p:cNvSpPr>
            <p:nvPr userDrawn="1"/>
          </p:nvSpPr>
          <p:spPr bwMode="auto">
            <a:xfrm>
              <a:off x="630" y="2754"/>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5" name="Freeform 20">
              <a:extLst>
                <a:ext uri="{FF2B5EF4-FFF2-40B4-BE49-F238E27FC236}">
                  <a16:creationId xmlns:a16="http://schemas.microsoft.com/office/drawing/2014/main" id="{710D9895-E0A9-A4C5-FAC5-2292C003A4EA}"/>
                </a:ext>
              </a:extLst>
            </p:cNvPr>
            <p:cNvSpPr>
              <a:spLocks noGrp="1" noRot="1" noMove="1" noResize="1" noEditPoints="1" noAdjustHandles="1" noChangeArrowheads="1" noChangeShapeType="1"/>
            </p:cNvSpPr>
            <p:nvPr userDrawn="1"/>
          </p:nvSpPr>
          <p:spPr bwMode="auto">
            <a:xfrm>
              <a:off x="128" y="2950"/>
              <a:ext cx="125"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B9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6" name="Freeform 21">
              <a:extLst>
                <a:ext uri="{FF2B5EF4-FFF2-40B4-BE49-F238E27FC236}">
                  <a16:creationId xmlns:a16="http://schemas.microsoft.com/office/drawing/2014/main" id="{91DEB165-849F-BA33-B246-C42EC3B4E31A}"/>
                </a:ext>
              </a:extLst>
            </p:cNvPr>
            <p:cNvSpPr>
              <a:spLocks noGrp="1" noRot="1" noMove="1" noResize="1" noEditPoints="1" noAdjustHandles="1" noChangeArrowheads="1" noChangeShapeType="1"/>
            </p:cNvSpPr>
            <p:nvPr userDrawn="1"/>
          </p:nvSpPr>
          <p:spPr bwMode="auto">
            <a:xfrm>
              <a:off x="630" y="2559"/>
              <a:ext cx="126"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7" name="Freeform 22">
              <a:extLst>
                <a:ext uri="{FF2B5EF4-FFF2-40B4-BE49-F238E27FC236}">
                  <a16:creationId xmlns:a16="http://schemas.microsoft.com/office/drawing/2014/main" id="{5E558524-021E-121F-EE7C-39B057231C49}"/>
                </a:ext>
              </a:extLst>
            </p:cNvPr>
            <p:cNvSpPr>
              <a:spLocks noGrp="1" noRot="1" noMove="1" noResize="1" noEditPoints="1" noAdjustHandles="1" noChangeArrowheads="1" noChangeShapeType="1"/>
            </p:cNvSpPr>
            <p:nvPr userDrawn="1"/>
          </p:nvSpPr>
          <p:spPr bwMode="auto">
            <a:xfrm>
              <a:off x="505" y="3831"/>
              <a:ext cx="125"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8" name="Freeform 23">
              <a:extLst>
                <a:ext uri="{FF2B5EF4-FFF2-40B4-BE49-F238E27FC236}">
                  <a16:creationId xmlns:a16="http://schemas.microsoft.com/office/drawing/2014/main" id="{8557AC78-0440-5205-BC92-EFDB50658D44}"/>
                </a:ext>
              </a:extLst>
            </p:cNvPr>
            <p:cNvSpPr>
              <a:spLocks noGrp="1" noRot="1" noMove="1" noResize="1" noEditPoints="1" noAdjustHandles="1" noChangeArrowheads="1" noChangeShapeType="1"/>
            </p:cNvSpPr>
            <p:nvPr userDrawn="1"/>
          </p:nvSpPr>
          <p:spPr bwMode="auto">
            <a:xfrm>
              <a:off x="756" y="1972"/>
              <a:ext cx="126"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9" name="Freeform 24">
              <a:extLst>
                <a:ext uri="{FF2B5EF4-FFF2-40B4-BE49-F238E27FC236}">
                  <a16:creationId xmlns:a16="http://schemas.microsoft.com/office/drawing/2014/main" id="{D556FB83-CC16-70E9-FB19-77792E82EA47}"/>
                </a:ext>
              </a:extLst>
            </p:cNvPr>
            <p:cNvSpPr>
              <a:spLocks noGrp="1" noRot="1" noMove="1" noResize="1" noEditPoints="1" noAdjustHandles="1" noChangeArrowheads="1" noChangeShapeType="1"/>
            </p:cNvSpPr>
            <p:nvPr userDrawn="1"/>
          </p:nvSpPr>
          <p:spPr bwMode="auto">
            <a:xfrm>
              <a:off x="253" y="2069"/>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0" name="Freeform 25">
              <a:extLst>
                <a:ext uri="{FF2B5EF4-FFF2-40B4-BE49-F238E27FC236}">
                  <a16:creationId xmlns:a16="http://schemas.microsoft.com/office/drawing/2014/main" id="{BD730EC0-AAC4-FC7B-9E74-99D107740C0A}"/>
                </a:ext>
              </a:extLst>
            </p:cNvPr>
            <p:cNvSpPr>
              <a:spLocks noGrp="1" noRot="1" noMove="1" noResize="1" noEditPoints="1" noAdjustHandles="1" noChangeArrowheads="1" noChangeShapeType="1"/>
            </p:cNvSpPr>
            <p:nvPr userDrawn="1"/>
          </p:nvSpPr>
          <p:spPr bwMode="auto">
            <a:xfrm>
              <a:off x="253" y="1972"/>
              <a:ext cx="126"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1" name="Freeform 26">
              <a:extLst>
                <a:ext uri="{FF2B5EF4-FFF2-40B4-BE49-F238E27FC236}">
                  <a16:creationId xmlns:a16="http://schemas.microsoft.com/office/drawing/2014/main" id="{1B51EC18-4DBF-3DAB-2745-C85F4DEF4CDC}"/>
                </a:ext>
              </a:extLst>
            </p:cNvPr>
            <p:cNvSpPr>
              <a:spLocks noGrp="1" noRot="1" noMove="1" noResize="1" noEditPoints="1" noAdjustHandles="1" noChangeArrowheads="1" noChangeShapeType="1"/>
            </p:cNvSpPr>
            <p:nvPr userDrawn="1"/>
          </p:nvSpPr>
          <p:spPr bwMode="auto">
            <a:xfrm>
              <a:off x="128" y="2069"/>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2" name="Freeform 27">
              <a:extLst>
                <a:ext uri="{FF2B5EF4-FFF2-40B4-BE49-F238E27FC236}">
                  <a16:creationId xmlns:a16="http://schemas.microsoft.com/office/drawing/2014/main" id="{A1C93734-BDA4-8D58-DA98-E37D3F1B5F1B}"/>
                </a:ext>
              </a:extLst>
            </p:cNvPr>
            <p:cNvSpPr>
              <a:spLocks noGrp="1" noRot="1" noMove="1" noResize="1" noEditPoints="1" noAdjustHandles="1" noChangeArrowheads="1" noChangeShapeType="1"/>
            </p:cNvSpPr>
            <p:nvPr userDrawn="1"/>
          </p:nvSpPr>
          <p:spPr bwMode="auto">
            <a:xfrm>
              <a:off x="253" y="2559"/>
              <a:ext cx="126"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3" name="Freeform 28">
              <a:extLst>
                <a:ext uri="{FF2B5EF4-FFF2-40B4-BE49-F238E27FC236}">
                  <a16:creationId xmlns:a16="http://schemas.microsoft.com/office/drawing/2014/main" id="{D9AA2EA6-8F50-9FEB-9AFD-0D83DB695A06}"/>
                </a:ext>
              </a:extLst>
            </p:cNvPr>
            <p:cNvSpPr>
              <a:spLocks noGrp="1" noRot="1" noMove="1" noResize="1" noEditPoints="1" noAdjustHandles="1" noChangeArrowheads="1" noChangeShapeType="1"/>
            </p:cNvSpPr>
            <p:nvPr userDrawn="1"/>
          </p:nvSpPr>
          <p:spPr bwMode="auto">
            <a:xfrm>
              <a:off x="630" y="2265"/>
              <a:ext cx="126" cy="196"/>
            </a:xfrm>
            <a:custGeom>
              <a:avLst/>
              <a:gdLst>
                <a:gd name="T0" fmla="*/ 555 w 555"/>
                <a:gd name="T1" fmla="*/ 433 h 866"/>
                <a:gd name="T2" fmla="*/ 0 w 555"/>
                <a:gd name="T3" fmla="*/ 866 h 866"/>
                <a:gd name="T4" fmla="*/ 0 w 555"/>
                <a:gd name="T5" fmla="*/ 433 h 866"/>
                <a:gd name="T6" fmla="*/ 0 w 555"/>
                <a:gd name="T7" fmla="*/ 0 h 866"/>
                <a:gd name="T8" fmla="*/ 555 w 555"/>
                <a:gd name="T9" fmla="*/ 433 h 866"/>
              </a:gdLst>
              <a:ahLst/>
              <a:cxnLst>
                <a:cxn ang="0">
                  <a:pos x="T0" y="T1"/>
                </a:cxn>
                <a:cxn ang="0">
                  <a:pos x="T2" y="T3"/>
                </a:cxn>
                <a:cxn ang="0">
                  <a:pos x="T4" y="T5"/>
                </a:cxn>
                <a:cxn ang="0">
                  <a:pos x="T6" y="T7"/>
                </a:cxn>
                <a:cxn ang="0">
                  <a:pos x="T8" y="T9"/>
                </a:cxn>
              </a:cxnLst>
              <a:rect l="0" t="0" r="r" b="b"/>
              <a:pathLst>
                <a:path w="555" h="866">
                  <a:moveTo>
                    <a:pt x="555" y="433"/>
                  </a:moveTo>
                  <a:lnTo>
                    <a:pt x="0" y="866"/>
                  </a:lnTo>
                  <a:lnTo>
                    <a:pt x="0" y="433"/>
                  </a:lnTo>
                  <a:lnTo>
                    <a:pt x="0" y="0"/>
                  </a:lnTo>
                  <a:lnTo>
                    <a:pt x="555"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4" name="Freeform 29">
              <a:extLst>
                <a:ext uri="{FF2B5EF4-FFF2-40B4-BE49-F238E27FC236}">
                  <a16:creationId xmlns:a16="http://schemas.microsoft.com/office/drawing/2014/main" id="{1CE277D4-2E0D-0607-918A-91C46DB93803}"/>
                </a:ext>
              </a:extLst>
            </p:cNvPr>
            <p:cNvSpPr>
              <a:spLocks noGrp="1" noRot="1" noMove="1" noResize="1" noEditPoints="1" noAdjustHandles="1" noChangeArrowheads="1" noChangeShapeType="1"/>
            </p:cNvSpPr>
            <p:nvPr userDrawn="1"/>
          </p:nvSpPr>
          <p:spPr bwMode="auto">
            <a:xfrm>
              <a:off x="756" y="2559"/>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5" name="Freeform 30">
              <a:extLst>
                <a:ext uri="{FF2B5EF4-FFF2-40B4-BE49-F238E27FC236}">
                  <a16:creationId xmlns:a16="http://schemas.microsoft.com/office/drawing/2014/main" id="{D4EA613E-731C-D222-80FA-3B8BCBD9C148}"/>
                </a:ext>
              </a:extLst>
            </p:cNvPr>
            <p:cNvSpPr>
              <a:spLocks noGrp="1" noRot="1" noMove="1" noResize="1" noEditPoints="1" noAdjustHandles="1" noChangeArrowheads="1" noChangeShapeType="1"/>
            </p:cNvSpPr>
            <p:nvPr userDrawn="1"/>
          </p:nvSpPr>
          <p:spPr bwMode="auto">
            <a:xfrm>
              <a:off x="505" y="2559"/>
              <a:ext cx="125"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6" name="Freeform 31">
              <a:extLst>
                <a:ext uri="{FF2B5EF4-FFF2-40B4-BE49-F238E27FC236}">
                  <a16:creationId xmlns:a16="http://schemas.microsoft.com/office/drawing/2014/main" id="{9054F729-9EB1-B7AA-736D-33541BED7DBA}"/>
                </a:ext>
              </a:extLst>
            </p:cNvPr>
            <p:cNvSpPr>
              <a:spLocks noGrp="1" noRot="1" noMove="1" noResize="1" noEditPoints="1" noAdjustHandles="1" noChangeArrowheads="1" noChangeShapeType="1"/>
            </p:cNvSpPr>
            <p:nvPr userDrawn="1"/>
          </p:nvSpPr>
          <p:spPr bwMode="auto">
            <a:xfrm>
              <a:off x="379" y="2559"/>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7" name="Freeform 32">
              <a:extLst>
                <a:ext uri="{FF2B5EF4-FFF2-40B4-BE49-F238E27FC236}">
                  <a16:creationId xmlns:a16="http://schemas.microsoft.com/office/drawing/2014/main" id="{52DF3E7A-1D04-91B7-78ED-AB2FAC9BDC4D}"/>
                </a:ext>
              </a:extLst>
            </p:cNvPr>
            <p:cNvSpPr>
              <a:spLocks noGrp="1" noRot="1" noMove="1" noResize="1" noEditPoints="1" noAdjustHandles="1" noChangeArrowheads="1" noChangeShapeType="1"/>
            </p:cNvSpPr>
            <p:nvPr userDrawn="1"/>
          </p:nvSpPr>
          <p:spPr bwMode="auto">
            <a:xfrm>
              <a:off x="505" y="2167"/>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8" name="Freeform 33">
              <a:extLst>
                <a:ext uri="{FF2B5EF4-FFF2-40B4-BE49-F238E27FC236}">
                  <a16:creationId xmlns:a16="http://schemas.microsoft.com/office/drawing/2014/main" id="{7403B6FF-832A-A49B-4151-22FE07E34BD5}"/>
                </a:ext>
              </a:extLst>
            </p:cNvPr>
            <p:cNvSpPr>
              <a:spLocks noGrp="1" noRot="1" noMove="1" noResize="1" noEditPoints="1" noAdjustHandles="1" noChangeArrowheads="1" noChangeShapeType="1"/>
            </p:cNvSpPr>
            <p:nvPr userDrawn="1"/>
          </p:nvSpPr>
          <p:spPr bwMode="auto">
            <a:xfrm>
              <a:off x="253" y="246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9" name="Freeform 34">
              <a:extLst>
                <a:ext uri="{FF2B5EF4-FFF2-40B4-BE49-F238E27FC236}">
                  <a16:creationId xmlns:a16="http://schemas.microsoft.com/office/drawing/2014/main" id="{45A550A9-23E3-D0E2-52F0-3026904A3244}"/>
                </a:ext>
              </a:extLst>
            </p:cNvPr>
            <p:cNvSpPr>
              <a:spLocks noGrp="1" noRot="1" noMove="1" noResize="1" noEditPoints="1" noAdjustHandles="1" noChangeArrowheads="1" noChangeShapeType="1"/>
            </p:cNvSpPr>
            <p:nvPr userDrawn="1"/>
          </p:nvSpPr>
          <p:spPr bwMode="auto">
            <a:xfrm>
              <a:off x="253" y="2657"/>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0" name="Freeform 35">
              <a:extLst>
                <a:ext uri="{FF2B5EF4-FFF2-40B4-BE49-F238E27FC236}">
                  <a16:creationId xmlns:a16="http://schemas.microsoft.com/office/drawing/2014/main" id="{71E910F2-334A-9BB5-2079-902BB23DF0FD}"/>
                </a:ext>
              </a:extLst>
            </p:cNvPr>
            <p:cNvSpPr>
              <a:spLocks noGrp="1" noRot="1" noMove="1" noResize="1" noEditPoints="1" noAdjustHandles="1" noChangeArrowheads="1" noChangeShapeType="1"/>
            </p:cNvSpPr>
            <p:nvPr userDrawn="1"/>
          </p:nvSpPr>
          <p:spPr bwMode="auto">
            <a:xfrm>
              <a:off x="756" y="2069"/>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1" name="Freeform 36">
              <a:extLst>
                <a:ext uri="{FF2B5EF4-FFF2-40B4-BE49-F238E27FC236}">
                  <a16:creationId xmlns:a16="http://schemas.microsoft.com/office/drawing/2014/main" id="{F84B5825-A8F9-E6CF-7576-C85A5D8E6216}"/>
                </a:ext>
              </a:extLst>
            </p:cNvPr>
            <p:cNvSpPr>
              <a:spLocks noGrp="1" noRot="1" noMove="1" noResize="1" noEditPoints="1" noAdjustHandles="1" noChangeArrowheads="1" noChangeShapeType="1"/>
            </p:cNvSpPr>
            <p:nvPr userDrawn="1"/>
          </p:nvSpPr>
          <p:spPr bwMode="auto">
            <a:xfrm>
              <a:off x="379" y="226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2" name="Freeform 37">
              <a:extLst>
                <a:ext uri="{FF2B5EF4-FFF2-40B4-BE49-F238E27FC236}">
                  <a16:creationId xmlns:a16="http://schemas.microsoft.com/office/drawing/2014/main" id="{B0E7C5BD-1982-BAF3-1784-77E6C2FEE574}"/>
                </a:ext>
              </a:extLst>
            </p:cNvPr>
            <p:cNvSpPr>
              <a:spLocks noGrp="1" noRot="1" noMove="1" noResize="1" noEditPoints="1" noAdjustHandles="1" noChangeArrowheads="1" noChangeShapeType="1"/>
            </p:cNvSpPr>
            <p:nvPr userDrawn="1"/>
          </p:nvSpPr>
          <p:spPr bwMode="auto">
            <a:xfrm>
              <a:off x="505" y="1678"/>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3" name="Freeform 38">
              <a:extLst>
                <a:ext uri="{FF2B5EF4-FFF2-40B4-BE49-F238E27FC236}">
                  <a16:creationId xmlns:a16="http://schemas.microsoft.com/office/drawing/2014/main" id="{97789541-4259-AD1A-BDEB-BC4D399E2241}"/>
                </a:ext>
              </a:extLst>
            </p:cNvPr>
            <p:cNvSpPr>
              <a:spLocks noGrp="1" noRot="1" noMove="1" noResize="1" noEditPoints="1" noAdjustHandles="1" noChangeArrowheads="1" noChangeShapeType="1"/>
            </p:cNvSpPr>
            <p:nvPr userDrawn="1"/>
          </p:nvSpPr>
          <p:spPr bwMode="auto">
            <a:xfrm>
              <a:off x="505" y="1189"/>
              <a:ext cx="125" cy="196"/>
            </a:xfrm>
            <a:custGeom>
              <a:avLst/>
              <a:gdLst>
                <a:gd name="T0" fmla="*/ 555 w 555"/>
                <a:gd name="T1" fmla="*/ 433 h 866"/>
                <a:gd name="T2" fmla="*/ 0 w 555"/>
                <a:gd name="T3" fmla="*/ 866 h 866"/>
                <a:gd name="T4" fmla="*/ 0 w 555"/>
                <a:gd name="T5" fmla="*/ 433 h 866"/>
                <a:gd name="T6" fmla="*/ 0 w 555"/>
                <a:gd name="T7" fmla="*/ 0 h 866"/>
                <a:gd name="T8" fmla="*/ 555 w 555"/>
                <a:gd name="T9" fmla="*/ 433 h 866"/>
              </a:gdLst>
              <a:ahLst/>
              <a:cxnLst>
                <a:cxn ang="0">
                  <a:pos x="T0" y="T1"/>
                </a:cxn>
                <a:cxn ang="0">
                  <a:pos x="T2" y="T3"/>
                </a:cxn>
                <a:cxn ang="0">
                  <a:pos x="T4" y="T5"/>
                </a:cxn>
                <a:cxn ang="0">
                  <a:pos x="T6" y="T7"/>
                </a:cxn>
                <a:cxn ang="0">
                  <a:pos x="T8" y="T9"/>
                </a:cxn>
              </a:cxnLst>
              <a:rect l="0" t="0" r="r" b="b"/>
              <a:pathLst>
                <a:path w="555" h="866">
                  <a:moveTo>
                    <a:pt x="555" y="433"/>
                  </a:moveTo>
                  <a:lnTo>
                    <a:pt x="0" y="866"/>
                  </a:lnTo>
                  <a:lnTo>
                    <a:pt x="0" y="433"/>
                  </a:lnTo>
                  <a:lnTo>
                    <a:pt x="0" y="0"/>
                  </a:lnTo>
                  <a:lnTo>
                    <a:pt x="555"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4" name="Freeform 39">
              <a:extLst>
                <a:ext uri="{FF2B5EF4-FFF2-40B4-BE49-F238E27FC236}">
                  <a16:creationId xmlns:a16="http://schemas.microsoft.com/office/drawing/2014/main" id="{604E9D41-D0BA-78D2-DD70-50A033390923}"/>
                </a:ext>
              </a:extLst>
            </p:cNvPr>
            <p:cNvSpPr>
              <a:spLocks noGrp="1" noRot="1" noMove="1" noResize="1" noEditPoints="1" noAdjustHandles="1" noChangeArrowheads="1" noChangeShapeType="1"/>
            </p:cNvSpPr>
            <p:nvPr userDrawn="1"/>
          </p:nvSpPr>
          <p:spPr bwMode="auto">
            <a:xfrm>
              <a:off x="630" y="1482"/>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5" name="Freeform 40">
              <a:extLst>
                <a:ext uri="{FF2B5EF4-FFF2-40B4-BE49-F238E27FC236}">
                  <a16:creationId xmlns:a16="http://schemas.microsoft.com/office/drawing/2014/main" id="{295D2F61-0B52-7DEF-01D1-B07C6C6DBFC9}"/>
                </a:ext>
              </a:extLst>
            </p:cNvPr>
            <p:cNvSpPr>
              <a:spLocks noGrp="1" noRot="1" noMove="1" noResize="1" noEditPoints="1" noAdjustHandles="1" noChangeArrowheads="1" noChangeShapeType="1"/>
            </p:cNvSpPr>
            <p:nvPr userDrawn="1"/>
          </p:nvSpPr>
          <p:spPr bwMode="auto">
            <a:xfrm>
              <a:off x="379" y="1482"/>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6" name="Freeform 41">
              <a:extLst>
                <a:ext uri="{FF2B5EF4-FFF2-40B4-BE49-F238E27FC236}">
                  <a16:creationId xmlns:a16="http://schemas.microsoft.com/office/drawing/2014/main" id="{23170752-3C11-712A-767D-E455F38439BB}"/>
                </a:ext>
              </a:extLst>
            </p:cNvPr>
            <p:cNvSpPr>
              <a:spLocks noGrp="1" noRot="1" noMove="1" noResize="1" noEditPoints="1" noAdjustHandles="1" noChangeArrowheads="1" noChangeShapeType="1"/>
            </p:cNvSpPr>
            <p:nvPr userDrawn="1"/>
          </p:nvSpPr>
          <p:spPr bwMode="auto">
            <a:xfrm>
              <a:off x="630" y="1385"/>
              <a:ext cx="126" cy="195"/>
            </a:xfrm>
            <a:custGeom>
              <a:avLst/>
              <a:gdLst>
                <a:gd name="T0" fmla="*/ 0 w 554"/>
                <a:gd name="T1" fmla="*/ 433 h 865"/>
                <a:gd name="T2" fmla="*/ 554 w 554"/>
                <a:gd name="T3" fmla="*/ 0 h 865"/>
                <a:gd name="T4" fmla="*/ 554 w 554"/>
                <a:gd name="T5" fmla="*/ 433 h 865"/>
                <a:gd name="T6" fmla="*/ 554 w 554"/>
                <a:gd name="T7" fmla="*/ 865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0"/>
                  </a:lnTo>
                  <a:lnTo>
                    <a:pt x="554" y="433"/>
                  </a:lnTo>
                  <a:lnTo>
                    <a:pt x="554" y="865"/>
                  </a:lnTo>
                  <a:lnTo>
                    <a:pt x="0" y="433"/>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7" name="Freeform 42">
              <a:extLst>
                <a:ext uri="{FF2B5EF4-FFF2-40B4-BE49-F238E27FC236}">
                  <a16:creationId xmlns:a16="http://schemas.microsoft.com/office/drawing/2014/main" id="{6529DFD9-E71B-9F2C-C28F-1FE9741A33B4}"/>
                </a:ext>
              </a:extLst>
            </p:cNvPr>
            <p:cNvSpPr>
              <a:spLocks noGrp="1" noRot="1" noMove="1" noResize="1" noEditPoints="1" noAdjustHandles="1" noChangeArrowheads="1" noChangeShapeType="1"/>
            </p:cNvSpPr>
            <p:nvPr userDrawn="1"/>
          </p:nvSpPr>
          <p:spPr bwMode="auto">
            <a:xfrm>
              <a:off x="756" y="1091"/>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8" name="Freeform 43">
              <a:extLst>
                <a:ext uri="{FF2B5EF4-FFF2-40B4-BE49-F238E27FC236}">
                  <a16:creationId xmlns:a16="http://schemas.microsoft.com/office/drawing/2014/main" id="{237E1518-8FA4-FA47-743C-6B5943D6AAA9}"/>
                </a:ext>
              </a:extLst>
            </p:cNvPr>
            <p:cNvSpPr>
              <a:spLocks noGrp="1" noRot="1" noMove="1" noResize="1" noEditPoints="1" noAdjustHandles="1" noChangeArrowheads="1" noChangeShapeType="1"/>
            </p:cNvSpPr>
            <p:nvPr userDrawn="1"/>
          </p:nvSpPr>
          <p:spPr bwMode="auto">
            <a:xfrm>
              <a:off x="379" y="1580"/>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9" name="Freeform 44">
              <a:extLst>
                <a:ext uri="{FF2B5EF4-FFF2-40B4-BE49-F238E27FC236}">
                  <a16:creationId xmlns:a16="http://schemas.microsoft.com/office/drawing/2014/main" id="{FB930405-EE72-21FA-BA30-1EE8855F79F0}"/>
                </a:ext>
              </a:extLst>
            </p:cNvPr>
            <p:cNvSpPr>
              <a:spLocks noGrp="1" noRot="1" noMove="1" noResize="1" noEditPoints="1" noAdjustHandles="1" noChangeArrowheads="1" noChangeShapeType="1"/>
            </p:cNvSpPr>
            <p:nvPr userDrawn="1"/>
          </p:nvSpPr>
          <p:spPr bwMode="auto">
            <a:xfrm>
              <a:off x="630" y="1874"/>
              <a:ext cx="126"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0" name="Freeform 45">
              <a:extLst>
                <a:ext uri="{FF2B5EF4-FFF2-40B4-BE49-F238E27FC236}">
                  <a16:creationId xmlns:a16="http://schemas.microsoft.com/office/drawing/2014/main" id="{A0AC2713-1C1F-C68C-AFC4-9EB349C8AF1F}"/>
                </a:ext>
              </a:extLst>
            </p:cNvPr>
            <p:cNvSpPr>
              <a:spLocks noGrp="1" noRot="1" noMove="1" noResize="1" noEditPoints="1" noAdjustHandles="1" noChangeArrowheads="1" noChangeShapeType="1"/>
            </p:cNvSpPr>
            <p:nvPr userDrawn="1"/>
          </p:nvSpPr>
          <p:spPr bwMode="auto">
            <a:xfrm>
              <a:off x="505" y="1874"/>
              <a:ext cx="125"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1" name="Freeform 46">
              <a:extLst>
                <a:ext uri="{FF2B5EF4-FFF2-40B4-BE49-F238E27FC236}">
                  <a16:creationId xmlns:a16="http://schemas.microsoft.com/office/drawing/2014/main" id="{32BB3B4A-6599-0741-58EE-A0EA287A2DA2}"/>
                </a:ext>
              </a:extLst>
            </p:cNvPr>
            <p:cNvSpPr>
              <a:spLocks noGrp="1" noRot="1" noMove="1" noResize="1" noEditPoints="1" noAdjustHandles="1" noChangeArrowheads="1" noChangeShapeType="1"/>
            </p:cNvSpPr>
            <p:nvPr userDrawn="1"/>
          </p:nvSpPr>
          <p:spPr bwMode="auto">
            <a:xfrm>
              <a:off x="128" y="1776"/>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2" name="Freeform 47">
              <a:extLst>
                <a:ext uri="{FF2B5EF4-FFF2-40B4-BE49-F238E27FC236}">
                  <a16:creationId xmlns:a16="http://schemas.microsoft.com/office/drawing/2014/main" id="{EBCCC24F-3AB9-BDB7-56B0-DB0551E33D88}"/>
                </a:ext>
              </a:extLst>
            </p:cNvPr>
            <p:cNvSpPr>
              <a:spLocks noGrp="1" noRot="1" noMove="1" noResize="1" noEditPoints="1" noAdjustHandles="1" noChangeArrowheads="1" noChangeShapeType="1"/>
            </p:cNvSpPr>
            <p:nvPr userDrawn="1"/>
          </p:nvSpPr>
          <p:spPr bwMode="auto">
            <a:xfrm>
              <a:off x="379" y="1776"/>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3" name="Freeform 48">
              <a:extLst>
                <a:ext uri="{FF2B5EF4-FFF2-40B4-BE49-F238E27FC236}">
                  <a16:creationId xmlns:a16="http://schemas.microsoft.com/office/drawing/2014/main" id="{F8054183-FFD4-85CB-2FA6-A365A4DF3369}"/>
                </a:ext>
              </a:extLst>
            </p:cNvPr>
            <p:cNvSpPr>
              <a:spLocks noGrp="1" noRot="1" noMove="1" noResize="1" noEditPoints="1" noAdjustHandles="1" noChangeArrowheads="1" noChangeShapeType="1"/>
            </p:cNvSpPr>
            <p:nvPr userDrawn="1"/>
          </p:nvSpPr>
          <p:spPr bwMode="auto">
            <a:xfrm>
              <a:off x="379" y="1874"/>
              <a:ext cx="126"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4" name="Freeform 49">
              <a:extLst>
                <a:ext uri="{FF2B5EF4-FFF2-40B4-BE49-F238E27FC236}">
                  <a16:creationId xmlns:a16="http://schemas.microsoft.com/office/drawing/2014/main" id="{8E1BE25F-53FD-4E95-6690-7FF2BBDA9AC5}"/>
                </a:ext>
              </a:extLst>
            </p:cNvPr>
            <p:cNvSpPr>
              <a:spLocks noGrp="1" noRot="1" noMove="1" noResize="1" noEditPoints="1" noAdjustHandles="1" noChangeArrowheads="1" noChangeShapeType="1"/>
            </p:cNvSpPr>
            <p:nvPr userDrawn="1"/>
          </p:nvSpPr>
          <p:spPr bwMode="auto">
            <a:xfrm>
              <a:off x="379" y="406"/>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5" name="Freeform 50">
              <a:extLst>
                <a:ext uri="{FF2B5EF4-FFF2-40B4-BE49-F238E27FC236}">
                  <a16:creationId xmlns:a16="http://schemas.microsoft.com/office/drawing/2014/main" id="{4B79C1D0-5FF8-DF20-D87F-C4A0CFAF50FB}"/>
                </a:ext>
              </a:extLst>
            </p:cNvPr>
            <p:cNvSpPr>
              <a:spLocks noGrp="1" noRot="1" noMove="1" noResize="1" noEditPoints="1" noAdjustHandles="1" noChangeArrowheads="1" noChangeShapeType="1"/>
            </p:cNvSpPr>
            <p:nvPr userDrawn="1"/>
          </p:nvSpPr>
          <p:spPr bwMode="auto">
            <a:xfrm>
              <a:off x="379" y="700"/>
              <a:ext cx="126"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6" name="Freeform 51">
              <a:extLst>
                <a:ext uri="{FF2B5EF4-FFF2-40B4-BE49-F238E27FC236}">
                  <a16:creationId xmlns:a16="http://schemas.microsoft.com/office/drawing/2014/main" id="{19BEDFE0-2C38-FA53-ACD4-CE1A948076F5}"/>
                </a:ext>
              </a:extLst>
            </p:cNvPr>
            <p:cNvSpPr>
              <a:spLocks noGrp="1" noRot="1" noMove="1" noResize="1" noEditPoints="1" noAdjustHandles="1" noChangeArrowheads="1" noChangeShapeType="1"/>
            </p:cNvSpPr>
            <p:nvPr userDrawn="1"/>
          </p:nvSpPr>
          <p:spPr bwMode="auto">
            <a:xfrm>
              <a:off x="2" y="3439"/>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7" name="Freeform 52">
              <a:extLst>
                <a:ext uri="{FF2B5EF4-FFF2-40B4-BE49-F238E27FC236}">
                  <a16:creationId xmlns:a16="http://schemas.microsoft.com/office/drawing/2014/main" id="{74691AFD-622A-F6AB-85E1-74209A5076AA}"/>
                </a:ext>
              </a:extLst>
            </p:cNvPr>
            <p:cNvSpPr>
              <a:spLocks noGrp="1" noRot="1" noMove="1" noResize="1" noEditPoints="1" noAdjustHandles="1" noChangeArrowheads="1" noChangeShapeType="1"/>
            </p:cNvSpPr>
            <p:nvPr userDrawn="1"/>
          </p:nvSpPr>
          <p:spPr bwMode="auto">
            <a:xfrm>
              <a:off x="2" y="3048"/>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8" name="Freeform 53">
              <a:extLst>
                <a:ext uri="{FF2B5EF4-FFF2-40B4-BE49-F238E27FC236}">
                  <a16:creationId xmlns:a16="http://schemas.microsoft.com/office/drawing/2014/main" id="{2F604D8D-13E8-7086-D732-2D8CAD9EF62C}"/>
                </a:ext>
              </a:extLst>
            </p:cNvPr>
            <p:cNvSpPr>
              <a:spLocks noGrp="1" noRot="1" noMove="1" noResize="1" noEditPoints="1" noAdjustHandles="1" noChangeArrowheads="1" noChangeShapeType="1"/>
            </p:cNvSpPr>
            <p:nvPr userDrawn="1"/>
          </p:nvSpPr>
          <p:spPr bwMode="auto">
            <a:xfrm>
              <a:off x="2" y="3244"/>
              <a:ext cx="126"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9" name="Freeform 54">
              <a:extLst>
                <a:ext uri="{FF2B5EF4-FFF2-40B4-BE49-F238E27FC236}">
                  <a16:creationId xmlns:a16="http://schemas.microsoft.com/office/drawing/2014/main" id="{CCD3D333-32EA-66A7-14E0-79AC03F948B0}"/>
                </a:ext>
              </a:extLst>
            </p:cNvPr>
            <p:cNvSpPr>
              <a:spLocks noGrp="1" noRot="1" noMove="1" noResize="1" noEditPoints="1" noAdjustHandles="1" noChangeArrowheads="1" noChangeShapeType="1"/>
            </p:cNvSpPr>
            <p:nvPr userDrawn="1"/>
          </p:nvSpPr>
          <p:spPr bwMode="auto">
            <a:xfrm>
              <a:off x="2" y="3342"/>
              <a:ext cx="126" cy="195"/>
            </a:xfrm>
            <a:custGeom>
              <a:avLst/>
              <a:gdLst>
                <a:gd name="T0" fmla="*/ 554 w 554"/>
                <a:gd name="T1" fmla="*/ 432 h 865"/>
                <a:gd name="T2" fmla="*/ 0 w 554"/>
                <a:gd name="T3" fmla="*/ 865 h 865"/>
                <a:gd name="T4" fmla="*/ 0 w 554"/>
                <a:gd name="T5" fmla="*/ 432 h 865"/>
                <a:gd name="T6" fmla="*/ 0 w 554"/>
                <a:gd name="T7" fmla="*/ 0 h 865"/>
                <a:gd name="T8" fmla="*/ 554 w 554"/>
                <a:gd name="T9" fmla="*/ 432 h 865"/>
              </a:gdLst>
              <a:ahLst/>
              <a:cxnLst>
                <a:cxn ang="0">
                  <a:pos x="T0" y="T1"/>
                </a:cxn>
                <a:cxn ang="0">
                  <a:pos x="T2" y="T3"/>
                </a:cxn>
                <a:cxn ang="0">
                  <a:pos x="T4" y="T5"/>
                </a:cxn>
                <a:cxn ang="0">
                  <a:pos x="T6" y="T7"/>
                </a:cxn>
                <a:cxn ang="0">
                  <a:pos x="T8" y="T9"/>
                </a:cxn>
              </a:cxnLst>
              <a:rect l="0" t="0" r="r" b="b"/>
              <a:pathLst>
                <a:path w="554" h="865">
                  <a:moveTo>
                    <a:pt x="554" y="432"/>
                  </a:moveTo>
                  <a:lnTo>
                    <a:pt x="0" y="865"/>
                  </a:lnTo>
                  <a:lnTo>
                    <a:pt x="0" y="432"/>
                  </a:lnTo>
                  <a:lnTo>
                    <a:pt x="0" y="0"/>
                  </a:lnTo>
                  <a:lnTo>
                    <a:pt x="554" y="432"/>
                  </a:lnTo>
                  <a:close/>
                </a:path>
              </a:pathLst>
            </a:custGeom>
            <a:solidFill>
              <a:srgbClr val="B18C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0" name="Freeform 55">
              <a:extLst>
                <a:ext uri="{FF2B5EF4-FFF2-40B4-BE49-F238E27FC236}">
                  <a16:creationId xmlns:a16="http://schemas.microsoft.com/office/drawing/2014/main" id="{13FC95D8-2BD5-C057-DD06-F234728BDD50}"/>
                </a:ext>
              </a:extLst>
            </p:cNvPr>
            <p:cNvSpPr>
              <a:spLocks noGrp="1" noRot="1" noMove="1" noResize="1" noEditPoints="1" noAdjustHandles="1" noChangeArrowheads="1" noChangeShapeType="1"/>
            </p:cNvSpPr>
            <p:nvPr userDrawn="1"/>
          </p:nvSpPr>
          <p:spPr bwMode="auto">
            <a:xfrm>
              <a:off x="2" y="2657"/>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1" name="Freeform 56">
              <a:extLst>
                <a:ext uri="{FF2B5EF4-FFF2-40B4-BE49-F238E27FC236}">
                  <a16:creationId xmlns:a16="http://schemas.microsoft.com/office/drawing/2014/main" id="{5EE99876-E7F2-02E9-006A-98B2EEDB4F99}"/>
                </a:ext>
              </a:extLst>
            </p:cNvPr>
            <p:cNvSpPr>
              <a:spLocks noGrp="1" noRot="1" noMove="1" noResize="1" noEditPoints="1" noAdjustHandles="1" noChangeArrowheads="1" noChangeShapeType="1"/>
            </p:cNvSpPr>
            <p:nvPr userDrawn="1"/>
          </p:nvSpPr>
          <p:spPr bwMode="auto">
            <a:xfrm>
              <a:off x="2" y="2559"/>
              <a:ext cx="126" cy="195"/>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2" name="Freeform 57">
              <a:extLst>
                <a:ext uri="{FF2B5EF4-FFF2-40B4-BE49-F238E27FC236}">
                  <a16:creationId xmlns:a16="http://schemas.microsoft.com/office/drawing/2014/main" id="{F4D13F91-5306-067E-42DD-CF8B15EB5CD9}"/>
                </a:ext>
              </a:extLst>
            </p:cNvPr>
            <p:cNvSpPr>
              <a:spLocks noGrp="1" noRot="1" noMove="1" noResize="1" noEditPoints="1" noAdjustHandles="1" noChangeArrowheads="1" noChangeShapeType="1"/>
            </p:cNvSpPr>
            <p:nvPr userDrawn="1"/>
          </p:nvSpPr>
          <p:spPr bwMode="auto">
            <a:xfrm>
              <a:off x="2" y="2167"/>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3" name="Freeform 58">
              <a:extLst>
                <a:ext uri="{FF2B5EF4-FFF2-40B4-BE49-F238E27FC236}">
                  <a16:creationId xmlns:a16="http://schemas.microsoft.com/office/drawing/2014/main" id="{8C86D225-4379-35EA-9FD1-5E8C2163FA20}"/>
                </a:ext>
              </a:extLst>
            </p:cNvPr>
            <p:cNvSpPr>
              <a:spLocks noGrp="1" noRot="1" noMove="1" noResize="1" noEditPoints="1" noAdjustHandles="1" noChangeArrowheads="1" noChangeShapeType="1"/>
            </p:cNvSpPr>
            <p:nvPr userDrawn="1"/>
          </p:nvSpPr>
          <p:spPr bwMode="auto">
            <a:xfrm>
              <a:off x="2" y="2069"/>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4" name="Freeform 59">
              <a:extLst>
                <a:ext uri="{FF2B5EF4-FFF2-40B4-BE49-F238E27FC236}">
                  <a16:creationId xmlns:a16="http://schemas.microsoft.com/office/drawing/2014/main" id="{34758338-F68D-827D-1B03-86E9E011E73E}"/>
                </a:ext>
              </a:extLst>
            </p:cNvPr>
            <p:cNvSpPr>
              <a:spLocks noGrp="1" noRot="1" noMove="1" noResize="1" noEditPoints="1" noAdjustHandles="1" noChangeArrowheads="1" noChangeShapeType="1"/>
            </p:cNvSpPr>
            <p:nvPr userDrawn="1"/>
          </p:nvSpPr>
          <p:spPr bwMode="auto">
            <a:xfrm>
              <a:off x="2" y="1874"/>
              <a:ext cx="126"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5" name="Freeform 60">
              <a:extLst>
                <a:ext uri="{FF2B5EF4-FFF2-40B4-BE49-F238E27FC236}">
                  <a16:creationId xmlns:a16="http://schemas.microsoft.com/office/drawing/2014/main" id="{CEC5B7D1-6B50-B962-1AFA-5C891C2128A3}"/>
                </a:ext>
              </a:extLst>
            </p:cNvPr>
            <p:cNvSpPr>
              <a:spLocks noGrp="1" noRot="1" noMove="1" noResize="1" noEditPoints="1" noAdjustHandles="1" noChangeArrowheads="1" noChangeShapeType="1"/>
            </p:cNvSpPr>
            <p:nvPr userDrawn="1"/>
          </p:nvSpPr>
          <p:spPr bwMode="auto">
            <a:xfrm>
              <a:off x="128" y="700"/>
              <a:ext cx="125" cy="195"/>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6" name="Freeform 61">
              <a:extLst>
                <a:ext uri="{FF2B5EF4-FFF2-40B4-BE49-F238E27FC236}">
                  <a16:creationId xmlns:a16="http://schemas.microsoft.com/office/drawing/2014/main" id="{C8DF2262-4DF9-373B-84C3-2A09A4E0D4BC}"/>
                </a:ext>
              </a:extLst>
            </p:cNvPr>
            <p:cNvSpPr>
              <a:spLocks noGrp="1" noRot="1" noMove="1" noResize="1" noEditPoints="1" noAdjustHandles="1" noChangeArrowheads="1" noChangeShapeType="1"/>
            </p:cNvSpPr>
            <p:nvPr userDrawn="1"/>
          </p:nvSpPr>
          <p:spPr bwMode="auto">
            <a:xfrm>
              <a:off x="505" y="1287"/>
              <a:ext cx="125" cy="195"/>
            </a:xfrm>
            <a:custGeom>
              <a:avLst/>
              <a:gdLst>
                <a:gd name="T0" fmla="*/ 554 w 554"/>
                <a:gd name="T1" fmla="*/ 0 h 865"/>
                <a:gd name="T2" fmla="*/ 554 w 554"/>
                <a:gd name="T3" fmla="*/ 433 h 865"/>
                <a:gd name="T4" fmla="*/ 554 w 554"/>
                <a:gd name="T5" fmla="*/ 865 h 865"/>
                <a:gd name="T6" fmla="*/ 0 w 554"/>
                <a:gd name="T7" fmla="*/ 433 h 865"/>
                <a:gd name="T8" fmla="*/ 554 w 554"/>
                <a:gd name="T9" fmla="*/ 0 h 865"/>
              </a:gdLst>
              <a:ahLst/>
              <a:cxnLst>
                <a:cxn ang="0">
                  <a:pos x="T0" y="T1"/>
                </a:cxn>
                <a:cxn ang="0">
                  <a:pos x="T2" y="T3"/>
                </a:cxn>
                <a:cxn ang="0">
                  <a:pos x="T4" y="T5"/>
                </a:cxn>
                <a:cxn ang="0">
                  <a:pos x="T6" y="T7"/>
                </a:cxn>
                <a:cxn ang="0">
                  <a:pos x="T8" y="T9"/>
                </a:cxn>
              </a:cxnLst>
              <a:rect l="0" t="0" r="r" b="b"/>
              <a:pathLst>
                <a:path w="554" h="865">
                  <a:moveTo>
                    <a:pt x="554" y="0"/>
                  </a:moveTo>
                  <a:lnTo>
                    <a:pt x="554" y="433"/>
                  </a:lnTo>
                  <a:lnTo>
                    <a:pt x="554" y="865"/>
                  </a:lnTo>
                  <a:lnTo>
                    <a:pt x="0" y="433"/>
                  </a:lnTo>
                  <a:lnTo>
                    <a:pt x="554" y="0"/>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7" name="Freeform 62">
              <a:extLst>
                <a:ext uri="{FF2B5EF4-FFF2-40B4-BE49-F238E27FC236}">
                  <a16:creationId xmlns:a16="http://schemas.microsoft.com/office/drawing/2014/main" id="{7F9F5B40-F33E-6B16-2989-19BE5118A328}"/>
                </a:ext>
              </a:extLst>
            </p:cNvPr>
            <p:cNvSpPr>
              <a:spLocks noGrp="1" noRot="1" noMove="1" noResize="1" noEditPoints="1" noAdjustHandles="1" noChangeArrowheads="1" noChangeShapeType="1"/>
            </p:cNvSpPr>
            <p:nvPr userDrawn="1"/>
          </p:nvSpPr>
          <p:spPr bwMode="auto">
            <a:xfrm>
              <a:off x="756" y="602"/>
              <a:ext cx="126" cy="195"/>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8" name="Freeform 63">
              <a:extLst>
                <a:ext uri="{FF2B5EF4-FFF2-40B4-BE49-F238E27FC236}">
                  <a16:creationId xmlns:a16="http://schemas.microsoft.com/office/drawing/2014/main" id="{8186AC56-06B8-50BA-BA34-8739207FD83B}"/>
                </a:ext>
              </a:extLst>
            </p:cNvPr>
            <p:cNvSpPr>
              <a:spLocks noGrp="1" noRot="1" noMove="1" noResize="1" noEditPoints="1" noAdjustHandles="1" noChangeArrowheads="1" noChangeShapeType="1"/>
            </p:cNvSpPr>
            <p:nvPr userDrawn="1"/>
          </p:nvSpPr>
          <p:spPr bwMode="auto">
            <a:xfrm>
              <a:off x="505" y="797"/>
              <a:ext cx="125" cy="196"/>
            </a:xfrm>
            <a:custGeom>
              <a:avLst/>
              <a:gdLst>
                <a:gd name="T0" fmla="*/ 555 w 555"/>
                <a:gd name="T1" fmla="*/ 433 h 866"/>
                <a:gd name="T2" fmla="*/ 0 w 555"/>
                <a:gd name="T3" fmla="*/ 866 h 866"/>
                <a:gd name="T4" fmla="*/ 0 w 555"/>
                <a:gd name="T5" fmla="*/ 433 h 866"/>
                <a:gd name="T6" fmla="*/ 0 w 555"/>
                <a:gd name="T7" fmla="*/ 0 h 866"/>
                <a:gd name="T8" fmla="*/ 555 w 555"/>
                <a:gd name="T9" fmla="*/ 433 h 866"/>
              </a:gdLst>
              <a:ahLst/>
              <a:cxnLst>
                <a:cxn ang="0">
                  <a:pos x="T0" y="T1"/>
                </a:cxn>
                <a:cxn ang="0">
                  <a:pos x="T2" y="T3"/>
                </a:cxn>
                <a:cxn ang="0">
                  <a:pos x="T4" y="T5"/>
                </a:cxn>
                <a:cxn ang="0">
                  <a:pos x="T6" y="T7"/>
                </a:cxn>
                <a:cxn ang="0">
                  <a:pos x="T8" y="T9"/>
                </a:cxn>
              </a:cxnLst>
              <a:rect l="0" t="0" r="r" b="b"/>
              <a:pathLst>
                <a:path w="555" h="866">
                  <a:moveTo>
                    <a:pt x="555" y="433"/>
                  </a:moveTo>
                  <a:lnTo>
                    <a:pt x="0" y="866"/>
                  </a:lnTo>
                  <a:lnTo>
                    <a:pt x="0" y="433"/>
                  </a:lnTo>
                  <a:lnTo>
                    <a:pt x="0" y="0"/>
                  </a:lnTo>
                  <a:lnTo>
                    <a:pt x="555"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9" name="Freeform 64">
              <a:extLst>
                <a:ext uri="{FF2B5EF4-FFF2-40B4-BE49-F238E27FC236}">
                  <a16:creationId xmlns:a16="http://schemas.microsoft.com/office/drawing/2014/main" id="{7660B457-B91B-89BB-31F1-3C46F5DF20DE}"/>
                </a:ext>
              </a:extLst>
            </p:cNvPr>
            <p:cNvSpPr>
              <a:spLocks noGrp="1" noRot="1" noMove="1" noResize="1" noEditPoints="1" noAdjustHandles="1" noChangeArrowheads="1" noChangeShapeType="1"/>
            </p:cNvSpPr>
            <p:nvPr userDrawn="1"/>
          </p:nvSpPr>
          <p:spPr bwMode="auto">
            <a:xfrm>
              <a:off x="2" y="602"/>
              <a:ext cx="126" cy="195"/>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0" name="Freeform 65">
              <a:extLst>
                <a:ext uri="{FF2B5EF4-FFF2-40B4-BE49-F238E27FC236}">
                  <a16:creationId xmlns:a16="http://schemas.microsoft.com/office/drawing/2014/main" id="{F7677697-579C-6BA0-9734-387184906857}"/>
                </a:ext>
              </a:extLst>
            </p:cNvPr>
            <p:cNvSpPr>
              <a:spLocks noGrp="1" noRot="1" noMove="1" noResize="1" noEditPoints="1" noAdjustHandles="1" noChangeArrowheads="1" noChangeShapeType="1"/>
            </p:cNvSpPr>
            <p:nvPr userDrawn="1"/>
          </p:nvSpPr>
          <p:spPr bwMode="auto">
            <a:xfrm>
              <a:off x="253" y="1287"/>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1" name="Freeform 66">
              <a:extLst>
                <a:ext uri="{FF2B5EF4-FFF2-40B4-BE49-F238E27FC236}">
                  <a16:creationId xmlns:a16="http://schemas.microsoft.com/office/drawing/2014/main" id="{987580D3-CAA0-18C3-D312-F7CD8E58C290}"/>
                </a:ext>
              </a:extLst>
            </p:cNvPr>
            <p:cNvSpPr>
              <a:spLocks noGrp="1" noRot="1" noMove="1" noResize="1" noEditPoints="1" noAdjustHandles="1" noChangeArrowheads="1" noChangeShapeType="1"/>
            </p:cNvSpPr>
            <p:nvPr userDrawn="1"/>
          </p:nvSpPr>
          <p:spPr bwMode="auto">
            <a:xfrm>
              <a:off x="128" y="2461"/>
              <a:ext cx="125"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2" name="Freeform 67">
              <a:extLst>
                <a:ext uri="{FF2B5EF4-FFF2-40B4-BE49-F238E27FC236}">
                  <a16:creationId xmlns:a16="http://schemas.microsoft.com/office/drawing/2014/main" id="{A192938B-AA06-5C00-AEF0-674F0EB76DF3}"/>
                </a:ext>
              </a:extLst>
            </p:cNvPr>
            <p:cNvSpPr>
              <a:spLocks noGrp="1" noRot="1" noMove="1" noResize="1" noEditPoints="1" noAdjustHandles="1" noChangeArrowheads="1" noChangeShapeType="1"/>
            </p:cNvSpPr>
            <p:nvPr userDrawn="1"/>
          </p:nvSpPr>
          <p:spPr bwMode="auto">
            <a:xfrm>
              <a:off x="128" y="2754"/>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3" name="Freeform 68">
              <a:extLst>
                <a:ext uri="{FF2B5EF4-FFF2-40B4-BE49-F238E27FC236}">
                  <a16:creationId xmlns:a16="http://schemas.microsoft.com/office/drawing/2014/main" id="{48F3A896-EE99-0CAE-31BF-0A09B6629929}"/>
                </a:ext>
              </a:extLst>
            </p:cNvPr>
            <p:cNvSpPr>
              <a:spLocks noGrp="1" noRot="1" noMove="1" noResize="1" noEditPoints="1" noAdjustHandles="1" noChangeArrowheads="1" noChangeShapeType="1"/>
            </p:cNvSpPr>
            <p:nvPr userDrawn="1"/>
          </p:nvSpPr>
          <p:spPr bwMode="auto">
            <a:xfrm>
              <a:off x="128" y="2852"/>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4" name="Freeform 69">
              <a:extLst>
                <a:ext uri="{FF2B5EF4-FFF2-40B4-BE49-F238E27FC236}">
                  <a16:creationId xmlns:a16="http://schemas.microsoft.com/office/drawing/2014/main" id="{0A764876-5B63-95AD-EB38-9923FBE78A00}"/>
                </a:ext>
              </a:extLst>
            </p:cNvPr>
            <p:cNvSpPr>
              <a:spLocks noGrp="1" noRot="1" noMove="1" noResize="1" noEditPoints="1" noAdjustHandles="1" noChangeArrowheads="1" noChangeShapeType="1"/>
            </p:cNvSpPr>
            <p:nvPr userDrawn="1"/>
          </p:nvSpPr>
          <p:spPr bwMode="auto">
            <a:xfrm>
              <a:off x="253" y="2167"/>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5" name="Freeform 70">
              <a:extLst>
                <a:ext uri="{FF2B5EF4-FFF2-40B4-BE49-F238E27FC236}">
                  <a16:creationId xmlns:a16="http://schemas.microsoft.com/office/drawing/2014/main" id="{812781CA-1123-F89F-C775-C22CC5BB17E0}"/>
                </a:ext>
              </a:extLst>
            </p:cNvPr>
            <p:cNvSpPr>
              <a:spLocks noGrp="1" noRot="1" noMove="1" noResize="1" noEditPoints="1" noAdjustHandles="1" noChangeArrowheads="1" noChangeShapeType="1"/>
            </p:cNvSpPr>
            <p:nvPr userDrawn="1"/>
          </p:nvSpPr>
          <p:spPr bwMode="auto">
            <a:xfrm>
              <a:off x="2" y="1482"/>
              <a:ext cx="126" cy="196"/>
            </a:xfrm>
            <a:custGeom>
              <a:avLst/>
              <a:gdLst>
                <a:gd name="T0" fmla="*/ 554 w 554"/>
                <a:gd name="T1" fmla="*/ 865 h 865"/>
                <a:gd name="T2" fmla="*/ 554 w 554"/>
                <a:gd name="T3" fmla="*/ 432 h 865"/>
                <a:gd name="T4" fmla="*/ 554 w 554"/>
                <a:gd name="T5" fmla="*/ 0 h 865"/>
                <a:gd name="T6" fmla="*/ 0 w 554"/>
                <a:gd name="T7" fmla="*/ 432 h 865"/>
                <a:gd name="T8" fmla="*/ 554 w 554"/>
                <a:gd name="T9" fmla="*/ 865 h 865"/>
              </a:gdLst>
              <a:ahLst/>
              <a:cxnLst>
                <a:cxn ang="0">
                  <a:pos x="T0" y="T1"/>
                </a:cxn>
                <a:cxn ang="0">
                  <a:pos x="T2" y="T3"/>
                </a:cxn>
                <a:cxn ang="0">
                  <a:pos x="T4" y="T5"/>
                </a:cxn>
                <a:cxn ang="0">
                  <a:pos x="T6" y="T7"/>
                </a:cxn>
                <a:cxn ang="0">
                  <a:pos x="T8" y="T9"/>
                </a:cxn>
              </a:cxnLst>
              <a:rect l="0" t="0" r="r" b="b"/>
              <a:pathLst>
                <a:path w="554" h="865">
                  <a:moveTo>
                    <a:pt x="554" y="865"/>
                  </a:moveTo>
                  <a:lnTo>
                    <a:pt x="554" y="432"/>
                  </a:lnTo>
                  <a:lnTo>
                    <a:pt x="554" y="0"/>
                  </a:lnTo>
                  <a:lnTo>
                    <a:pt x="0" y="432"/>
                  </a:lnTo>
                  <a:lnTo>
                    <a:pt x="554" y="865"/>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6" name="Freeform 71">
              <a:extLst>
                <a:ext uri="{FF2B5EF4-FFF2-40B4-BE49-F238E27FC236}">
                  <a16:creationId xmlns:a16="http://schemas.microsoft.com/office/drawing/2014/main" id="{75FDAA1A-6E41-7514-2A71-82EDD8D4931D}"/>
                </a:ext>
              </a:extLst>
            </p:cNvPr>
            <p:cNvSpPr>
              <a:spLocks noGrp="1" noRot="1" noMove="1" noResize="1" noEditPoints="1" noAdjustHandles="1" noChangeArrowheads="1" noChangeShapeType="1"/>
            </p:cNvSpPr>
            <p:nvPr userDrawn="1"/>
          </p:nvSpPr>
          <p:spPr bwMode="auto">
            <a:xfrm>
              <a:off x="253" y="1580"/>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7" name="Freeform 72">
              <a:extLst>
                <a:ext uri="{FF2B5EF4-FFF2-40B4-BE49-F238E27FC236}">
                  <a16:creationId xmlns:a16="http://schemas.microsoft.com/office/drawing/2014/main" id="{59533584-128C-640B-F8F7-4A5A6BCE3823}"/>
                </a:ext>
              </a:extLst>
            </p:cNvPr>
            <p:cNvSpPr>
              <a:spLocks noGrp="1" noRot="1" noMove="1" noResize="1" noEditPoints="1" noAdjustHandles="1" noChangeArrowheads="1" noChangeShapeType="1"/>
            </p:cNvSpPr>
            <p:nvPr userDrawn="1"/>
          </p:nvSpPr>
          <p:spPr bwMode="auto">
            <a:xfrm>
              <a:off x="253" y="1482"/>
              <a:ext cx="126" cy="196"/>
            </a:xfrm>
            <a:custGeom>
              <a:avLst/>
              <a:gdLst>
                <a:gd name="T0" fmla="*/ 554 w 554"/>
                <a:gd name="T1" fmla="*/ 865 h 865"/>
                <a:gd name="T2" fmla="*/ 554 w 554"/>
                <a:gd name="T3" fmla="*/ 432 h 865"/>
                <a:gd name="T4" fmla="*/ 554 w 554"/>
                <a:gd name="T5" fmla="*/ 0 h 865"/>
                <a:gd name="T6" fmla="*/ 0 w 554"/>
                <a:gd name="T7" fmla="*/ 432 h 865"/>
                <a:gd name="T8" fmla="*/ 554 w 554"/>
                <a:gd name="T9" fmla="*/ 865 h 865"/>
              </a:gdLst>
              <a:ahLst/>
              <a:cxnLst>
                <a:cxn ang="0">
                  <a:pos x="T0" y="T1"/>
                </a:cxn>
                <a:cxn ang="0">
                  <a:pos x="T2" y="T3"/>
                </a:cxn>
                <a:cxn ang="0">
                  <a:pos x="T4" y="T5"/>
                </a:cxn>
                <a:cxn ang="0">
                  <a:pos x="T6" y="T7"/>
                </a:cxn>
                <a:cxn ang="0">
                  <a:pos x="T8" y="T9"/>
                </a:cxn>
              </a:cxnLst>
              <a:rect l="0" t="0" r="r" b="b"/>
              <a:pathLst>
                <a:path w="554" h="865">
                  <a:moveTo>
                    <a:pt x="554" y="865"/>
                  </a:moveTo>
                  <a:lnTo>
                    <a:pt x="554" y="432"/>
                  </a:lnTo>
                  <a:lnTo>
                    <a:pt x="554" y="0"/>
                  </a:lnTo>
                  <a:lnTo>
                    <a:pt x="0" y="432"/>
                  </a:lnTo>
                  <a:lnTo>
                    <a:pt x="554" y="865"/>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8" name="Freeform 73">
              <a:extLst>
                <a:ext uri="{FF2B5EF4-FFF2-40B4-BE49-F238E27FC236}">
                  <a16:creationId xmlns:a16="http://schemas.microsoft.com/office/drawing/2014/main" id="{9F029D82-4931-2731-E2C3-54BF862674EF}"/>
                </a:ext>
              </a:extLst>
            </p:cNvPr>
            <p:cNvSpPr>
              <a:spLocks noGrp="1" noRot="1" noMove="1" noResize="1" noEditPoints="1" noAdjustHandles="1" noChangeArrowheads="1" noChangeShapeType="1"/>
            </p:cNvSpPr>
            <p:nvPr userDrawn="1"/>
          </p:nvSpPr>
          <p:spPr bwMode="auto">
            <a:xfrm>
              <a:off x="379" y="1091"/>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9" name="Freeform 74">
              <a:extLst>
                <a:ext uri="{FF2B5EF4-FFF2-40B4-BE49-F238E27FC236}">
                  <a16:creationId xmlns:a16="http://schemas.microsoft.com/office/drawing/2014/main" id="{05DA9002-AD10-7747-8104-6D6B48B60B1E}"/>
                </a:ext>
              </a:extLst>
            </p:cNvPr>
            <p:cNvSpPr>
              <a:spLocks noGrp="1" noRot="1" noMove="1" noResize="1" noEditPoints="1" noAdjustHandles="1" noChangeArrowheads="1" noChangeShapeType="1"/>
            </p:cNvSpPr>
            <p:nvPr userDrawn="1"/>
          </p:nvSpPr>
          <p:spPr bwMode="auto">
            <a:xfrm>
              <a:off x="128" y="993"/>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0" name="Freeform 75">
              <a:extLst>
                <a:ext uri="{FF2B5EF4-FFF2-40B4-BE49-F238E27FC236}">
                  <a16:creationId xmlns:a16="http://schemas.microsoft.com/office/drawing/2014/main" id="{675FBF37-4AA3-A8DA-D770-C65655CEB40E}"/>
                </a:ext>
              </a:extLst>
            </p:cNvPr>
            <p:cNvSpPr>
              <a:spLocks noGrp="1" noRot="1" noMove="1" noResize="1" noEditPoints="1" noAdjustHandles="1" noChangeArrowheads="1" noChangeShapeType="1"/>
            </p:cNvSpPr>
            <p:nvPr userDrawn="1"/>
          </p:nvSpPr>
          <p:spPr bwMode="auto">
            <a:xfrm>
              <a:off x="253" y="1091"/>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1" name="Freeform 76">
              <a:extLst>
                <a:ext uri="{FF2B5EF4-FFF2-40B4-BE49-F238E27FC236}">
                  <a16:creationId xmlns:a16="http://schemas.microsoft.com/office/drawing/2014/main" id="{A384D450-63C9-C01D-F4BE-31D6177AC411}"/>
                </a:ext>
              </a:extLst>
            </p:cNvPr>
            <p:cNvSpPr>
              <a:spLocks noGrp="1" noRot="1" noMove="1" noResize="1" noEditPoints="1" noAdjustHandles="1" noChangeArrowheads="1" noChangeShapeType="1"/>
            </p:cNvSpPr>
            <p:nvPr userDrawn="1"/>
          </p:nvSpPr>
          <p:spPr bwMode="auto">
            <a:xfrm>
              <a:off x="2" y="1678"/>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2" name="Freeform 77">
              <a:extLst>
                <a:ext uri="{FF2B5EF4-FFF2-40B4-BE49-F238E27FC236}">
                  <a16:creationId xmlns:a16="http://schemas.microsoft.com/office/drawing/2014/main" id="{BCE9EB7F-722B-8494-4EC8-AC1B3C2A318E}"/>
                </a:ext>
              </a:extLst>
            </p:cNvPr>
            <p:cNvSpPr>
              <a:spLocks noGrp="1" noRot="1" noMove="1" noResize="1" noEditPoints="1" noAdjustHandles="1" noChangeArrowheads="1" noChangeShapeType="1"/>
            </p:cNvSpPr>
            <p:nvPr userDrawn="1"/>
          </p:nvSpPr>
          <p:spPr bwMode="auto">
            <a:xfrm>
              <a:off x="2" y="1776"/>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3" name="Freeform 78">
              <a:extLst>
                <a:ext uri="{FF2B5EF4-FFF2-40B4-BE49-F238E27FC236}">
                  <a16:creationId xmlns:a16="http://schemas.microsoft.com/office/drawing/2014/main" id="{5F90573C-A42A-2370-7562-280C1646E707}"/>
                </a:ext>
              </a:extLst>
            </p:cNvPr>
            <p:cNvSpPr>
              <a:spLocks noGrp="1" noRot="1" noMove="1" noResize="1" noEditPoints="1" noAdjustHandles="1" noChangeArrowheads="1" noChangeShapeType="1"/>
            </p:cNvSpPr>
            <p:nvPr userDrawn="1"/>
          </p:nvSpPr>
          <p:spPr bwMode="auto">
            <a:xfrm>
              <a:off x="128" y="1287"/>
              <a:ext cx="125"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4" name="Freeform 79">
              <a:extLst>
                <a:ext uri="{FF2B5EF4-FFF2-40B4-BE49-F238E27FC236}">
                  <a16:creationId xmlns:a16="http://schemas.microsoft.com/office/drawing/2014/main" id="{A75F79BE-59ED-1018-F1C7-E2373B313E5D}"/>
                </a:ext>
              </a:extLst>
            </p:cNvPr>
            <p:cNvSpPr>
              <a:spLocks noGrp="1" noRot="1" noMove="1" noResize="1" noEditPoints="1" noAdjustHandles="1" noChangeArrowheads="1" noChangeShapeType="1"/>
            </p:cNvSpPr>
            <p:nvPr userDrawn="1"/>
          </p:nvSpPr>
          <p:spPr bwMode="auto">
            <a:xfrm>
              <a:off x="128" y="1580"/>
              <a:ext cx="125"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5" name="Freeform 80">
              <a:extLst>
                <a:ext uri="{FF2B5EF4-FFF2-40B4-BE49-F238E27FC236}">
                  <a16:creationId xmlns:a16="http://schemas.microsoft.com/office/drawing/2014/main" id="{D0ACA539-1064-6D80-2AEA-7EF6A914051B}"/>
                </a:ext>
              </a:extLst>
            </p:cNvPr>
            <p:cNvSpPr>
              <a:spLocks noGrp="1" noRot="1" noMove="1" noResize="1" noEditPoints="1" noAdjustHandles="1" noChangeArrowheads="1" noChangeShapeType="1"/>
            </p:cNvSpPr>
            <p:nvPr userDrawn="1"/>
          </p:nvSpPr>
          <p:spPr bwMode="auto">
            <a:xfrm>
              <a:off x="6928" y="3635"/>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6" name="Freeform 81">
              <a:extLst>
                <a:ext uri="{FF2B5EF4-FFF2-40B4-BE49-F238E27FC236}">
                  <a16:creationId xmlns:a16="http://schemas.microsoft.com/office/drawing/2014/main" id="{42140A23-7B62-9163-2781-FAE1E9E89D1B}"/>
                </a:ext>
              </a:extLst>
            </p:cNvPr>
            <p:cNvSpPr>
              <a:spLocks noGrp="1" noRot="1" noMove="1" noResize="1" noEditPoints="1" noAdjustHandles="1" noChangeArrowheads="1" noChangeShapeType="1"/>
            </p:cNvSpPr>
            <p:nvPr userDrawn="1"/>
          </p:nvSpPr>
          <p:spPr bwMode="auto">
            <a:xfrm>
              <a:off x="7305" y="3342"/>
              <a:ext cx="126" cy="195"/>
            </a:xfrm>
            <a:custGeom>
              <a:avLst/>
              <a:gdLst>
                <a:gd name="T0" fmla="*/ 554 w 554"/>
                <a:gd name="T1" fmla="*/ 433 h 865"/>
                <a:gd name="T2" fmla="*/ 0 w 554"/>
                <a:gd name="T3" fmla="*/ 865 h 865"/>
                <a:gd name="T4" fmla="*/ 0 w 554"/>
                <a:gd name="T5" fmla="*/ 433 h 865"/>
                <a:gd name="T6" fmla="*/ 0 w 554"/>
                <a:gd name="T7" fmla="*/ 0 h 865"/>
                <a:gd name="T8" fmla="*/ 554 w 554"/>
                <a:gd name="T9" fmla="*/ 433 h 865"/>
              </a:gdLst>
              <a:ahLst/>
              <a:cxnLst>
                <a:cxn ang="0">
                  <a:pos x="T0" y="T1"/>
                </a:cxn>
                <a:cxn ang="0">
                  <a:pos x="T2" y="T3"/>
                </a:cxn>
                <a:cxn ang="0">
                  <a:pos x="T4" y="T5"/>
                </a:cxn>
                <a:cxn ang="0">
                  <a:pos x="T6" y="T7"/>
                </a:cxn>
                <a:cxn ang="0">
                  <a:pos x="T8" y="T9"/>
                </a:cxn>
              </a:cxnLst>
              <a:rect l="0" t="0" r="r" b="b"/>
              <a:pathLst>
                <a:path w="554" h="865">
                  <a:moveTo>
                    <a:pt x="554" y="433"/>
                  </a:moveTo>
                  <a:lnTo>
                    <a:pt x="0" y="865"/>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7" name="Freeform 82">
              <a:extLst>
                <a:ext uri="{FF2B5EF4-FFF2-40B4-BE49-F238E27FC236}">
                  <a16:creationId xmlns:a16="http://schemas.microsoft.com/office/drawing/2014/main" id="{E5FF16BC-A232-28BA-0FF4-2408EEB648A7}"/>
                </a:ext>
              </a:extLst>
            </p:cNvPr>
            <p:cNvSpPr>
              <a:spLocks noGrp="1" noRot="1" noMove="1" noResize="1" noEditPoints="1" noAdjustHandles="1" noChangeArrowheads="1" noChangeShapeType="1"/>
            </p:cNvSpPr>
            <p:nvPr userDrawn="1"/>
          </p:nvSpPr>
          <p:spPr bwMode="auto">
            <a:xfrm>
              <a:off x="7431" y="363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8" name="Freeform 83">
              <a:extLst>
                <a:ext uri="{FF2B5EF4-FFF2-40B4-BE49-F238E27FC236}">
                  <a16:creationId xmlns:a16="http://schemas.microsoft.com/office/drawing/2014/main" id="{DE5B6A0B-4579-C4FA-00AA-DBF673806D53}"/>
                </a:ext>
              </a:extLst>
            </p:cNvPr>
            <p:cNvSpPr>
              <a:spLocks noGrp="1" noRot="1" noMove="1" noResize="1" noEditPoints="1" noAdjustHandles="1" noChangeArrowheads="1" noChangeShapeType="1"/>
            </p:cNvSpPr>
            <p:nvPr userDrawn="1"/>
          </p:nvSpPr>
          <p:spPr bwMode="auto">
            <a:xfrm>
              <a:off x="7431" y="3244"/>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9" name="Freeform 84">
              <a:extLst>
                <a:ext uri="{FF2B5EF4-FFF2-40B4-BE49-F238E27FC236}">
                  <a16:creationId xmlns:a16="http://schemas.microsoft.com/office/drawing/2014/main" id="{EDA12198-8BD2-B522-79BB-63692BBCBDCC}"/>
                </a:ext>
              </a:extLst>
            </p:cNvPr>
            <p:cNvSpPr>
              <a:spLocks noGrp="1" noRot="1" noMove="1" noResize="1" noEditPoints="1" noAdjustHandles="1" noChangeArrowheads="1" noChangeShapeType="1"/>
            </p:cNvSpPr>
            <p:nvPr userDrawn="1"/>
          </p:nvSpPr>
          <p:spPr bwMode="auto">
            <a:xfrm>
              <a:off x="7431" y="3439"/>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0" name="Freeform 85">
              <a:extLst>
                <a:ext uri="{FF2B5EF4-FFF2-40B4-BE49-F238E27FC236}">
                  <a16:creationId xmlns:a16="http://schemas.microsoft.com/office/drawing/2014/main" id="{BCA58800-552E-1E1F-6991-01140CC216DB}"/>
                </a:ext>
              </a:extLst>
            </p:cNvPr>
            <p:cNvSpPr>
              <a:spLocks noGrp="1" noRot="1" noMove="1" noResize="1" noEditPoints="1" noAdjustHandles="1" noChangeArrowheads="1" noChangeShapeType="1"/>
            </p:cNvSpPr>
            <p:nvPr userDrawn="1"/>
          </p:nvSpPr>
          <p:spPr bwMode="auto">
            <a:xfrm>
              <a:off x="7054" y="3537"/>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4FBA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1" name="Freeform 86">
              <a:extLst>
                <a:ext uri="{FF2B5EF4-FFF2-40B4-BE49-F238E27FC236}">
                  <a16:creationId xmlns:a16="http://schemas.microsoft.com/office/drawing/2014/main" id="{0B4676C4-D480-28FF-5DF5-51089DFC3F0D}"/>
                </a:ext>
              </a:extLst>
            </p:cNvPr>
            <p:cNvSpPr>
              <a:spLocks noGrp="1" noRot="1" noMove="1" noResize="1" noEditPoints="1" noAdjustHandles="1" noChangeArrowheads="1" noChangeShapeType="1"/>
            </p:cNvSpPr>
            <p:nvPr userDrawn="1"/>
          </p:nvSpPr>
          <p:spPr bwMode="auto">
            <a:xfrm>
              <a:off x="7305" y="3048"/>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2" name="Freeform 87">
              <a:extLst>
                <a:ext uri="{FF2B5EF4-FFF2-40B4-BE49-F238E27FC236}">
                  <a16:creationId xmlns:a16="http://schemas.microsoft.com/office/drawing/2014/main" id="{DD02E3F8-7E4E-8064-9D86-49CEAE651E0F}"/>
                </a:ext>
              </a:extLst>
            </p:cNvPr>
            <p:cNvSpPr>
              <a:spLocks noGrp="1" noRot="1" noMove="1" noResize="1" noEditPoints="1" noAdjustHandles="1" noChangeArrowheads="1" noChangeShapeType="1"/>
            </p:cNvSpPr>
            <p:nvPr userDrawn="1"/>
          </p:nvSpPr>
          <p:spPr bwMode="auto">
            <a:xfrm>
              <a:off x="7180" y="3537"/>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3" name="Freeform 88">
              <a:extLst>
                <a:ext uri="{FF2B5EF4-FFF2-40B4-BE49-F238E27FC236}">
                  <a16:creationId xmlns:a16="http://schemas.microsoft.com/office/drawing/2014/main" id="{C9B88C81-00BB-747B-6519-32ED03B4403F}"/>
                </a:ext>
              </a:extLst>
            </p:cNvPr>
            <p:cNvSpPr>
              <a:spLocks noGrp="1" noRot="1" noMove="1" noResize="1" noEditPoints="1" noAdjustHandles="1" noChangeArrowheads="1" noChangeShapeType="1"/>
            </p:cNvSpPr>
            <p:nvPr userDrawn="1"/>
          </p:nvSpPr>
          <p:spPr bwMode="auto">
            <a:xfrm>
              <a:off x="7305" y="3244"/>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4" name="Freeform 89">
              <a:extLst>
                <a:ext uri="{FF2B5EF4-FFF2-40B4-BE49-F238E27FC236}">
                  <a16:creationId xmlns:a16="http://schemas.microsoft.com/office/drawing/2014/main" id="{D8D23851-E847-40AA-A0EB-D230650FE467}"/>
                </a:ext>
              </a:extLst>
            </p:cNvPr>
            <p:cNvSpPr>
              <a:spLocks noGrp="1" noRot="1" noMove="1" noResize="1" noEditPoints="1" noAdjustHandles="1" noChangeArrowheads="1" noChangeShapeType="1"/>
            </p:cNvSpPr>
            <p:nvPr userDrawn="1"/>
          </p:nvSpPr>
          <p:spPr bwMode="auto">
            <a:xfrm>
              <a:off x="7305" y="3146"/>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5" name="Freeform 90">
              <a:extLst>
                <a:ext uri="{FF2B5EF4-FFF2-40B4-BE49-F238E27FC236}">
                  <a16:creationId xmlns:a16="http://schemas.microsoft.com/office/drawing/2014/main" id="{CBC58524-6A31-EF68-E2E5-7E830E074784}"/>
                </a:ext>
              </a:extLst>
            </p:cNvPr>
            <p:cNvSpPr>
              <a:spLocks noGrp="1" noRot="1" noMove="1" noResize="1" noEditPoints="1" noAdjustHandles="1" noChangeArrowheads="1" noChangeShapeType="1"/>
            </p:cNvSpPr>
            <p:nvPr userDrawn="1"/>
          </p:nvSpPr>
          <p:spPr bwMode="auto">
            <a:xfrm>
              <a:off x="7431" y="314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6" name="Freeform 91">
              <a:extLst>
                <a:ext uri="{FF2B5EF4-FFF2-40B4-BE49-F238E27FC236}">
                  <a16:creationId xmlns:a16="http://schemas.microsoft.com/office/drawing/2014/main" id="{5CCD5E97-9BDF-3D2A-07AA-C12A52D4D30D}"/>
                </a:ext>
              </a:extLst>
            </p:cNvPr>
            <p:cNvSpPr>
              <a:spLocks noGrp="1" noRot="1" noMove="1" noResize="1" noEditPoints="1" noAdjustHandles="1" noChangeArrowheads="1" noChangeShapeType="1"/>
            </p:cNvSpPr>
            <p:nvPr userDrawn="1"/>
          </p:nvSpPr>
          <p:spPr bwMode="auto">
            <a:xfrm>
              <a:off x="7557" y="3733"/>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7" name="Freeform 92">
              <a:extLst>
                <a:ext uri="{FF2B5EF4-FFF2-40B4-BE49-F238E27FC236}">
                  <a16:creationId xmlns:a16="http://schemas.microsoft.com/office/drawing/2014/main" id="{C2063119-53A9-CEDF-3131-E1518ABE9B35}"/>
                </a:ext>
              </a:extLst>
            </p:cNvPr>
            <p:cNvSpPr>
              <a:spLocks noGrp="1" noRot="1" noMove="1" noResize="1" noEditPoints="1" noAdjustHandles="1" noChangeArrowheads="1" noChangeShapeType="1"/>
            </p:cNvSpPr>
            <p:nvPr userDrawn="1"/>
          </p:nvSpPr>
          <p:spPr bwMode="auto">
            <a:xfrm>
              <a:off x="7180" y="3439"/>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8" name="Freeform 93">
              <a:extLst>
                <a:ext uri="{FF2B5EF4-FFF2-40B4-BE49-F238E27FC236}">
                  <a16:creationId xmlns:a16="http://schemas.microsoft.com/office/drawing/2014/main" id="{9EC3B8BA-4726-32ED-A1E9-893ECFCDA8FD}"/>
                </a:ext>
              </a:extLst>
            </p:cNvPr>
            <p:cNvSpPr>
              <a:spLocks noGrp="1" noRot="1" noMove="1" noResize="1" noEditPoints="1" noAdjustHandles="1" noChangeArrowheads="1" noChangeShapeType="1"/>
            </p:cNvSpPr>
            <p:nvPr userDrawn="1"/>
          </p:nvSpPr>
          <p:spPr bwMode="auto">
            <a:xfrm>
              <a:off x="7054" y="3439"/>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9" name="Freeform 94">
              <a:extLst>
                <a:ext uri="{FF2B5EF4-FFF2-40B4-BE49-F238E27FC236}">
                  <a16:creationId xmlns:a16="http://schemas.microsoft.com/office/drawing/2014/main" id="{877753B0-973B-6793-6B8F-B00592BF6065}"/>
                </a:ext>
              </a:extLst>
            </p:cNvPr>
            <p:cNvSpPr>
              <a:spLocks noGrp="1" noRot="1" noMove="1" noResize="1" noEditPoints="1" noAdjustHandles="1" noChangeArrowheads="1" noChangeShapeType="1"/>
            </p:cNvSpPr>
            <p:nvPr userDrawn="1"/>
          </p:nvSpPr>
          <p:spPr bwMode="auto">
            <a:xfrm>
              <a:off x="7557" y="3146"/>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0" name="Freeform 95">
              <a:extLst>
                <a:ext uri="{FF2B5EF4-FFF2-40B4-BE49-F238E27FC236}">
                  <a16:creationId xmlns:a16="http://schemas.microsoft.com/office/drawing/2014/main" id="{2519BFB8-7A2A-9890-E575-D055E7E95194}"/>
                </a:ext>
              </a:extLst>
            </p:cNvPr>
            <p:cNvSpPr>
              <a:spLocks noGrp="1" noRot="1" noMove="1" noResize="1" noEditPoints="1" noAdjustHandles="1" noChangeArrowheads="1" noChangeShapeType="1"/>
            </p:cNvSpPr>
            <p:nvPr userDrawn="1"/>
          </p:nvSpPr>
          <p:spPr bwMode="auto">
            <a:xfrm>
              <a:off x="7180" y="3635"/>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1" name="Freeform 96">
              <a:extLst>
                <a:ext uri="{FF2B5EF4-FFF2-40B4-BE49-F238E27FC236}">
                  <a16:creationId xmlns:a16="http://schemas.microsoft.com/office/drawing/2014/main" id="{F6F17ED0-8B69-B006-AB2D-DB6E5464CB2E}"/>
                </a:ext>
              </a:extLst>
            </p:cNvPr>
            <p:cNvSpPr>
              <a:spLocks noGrp="1" noRot="1" noMove="1" noResize="1" noEditPoints="1" noAdjustHandles="1" noChangeArrowheads="1" noChangeShapeType="1"/>
            </p:cNvSpPr>
            <p:nvPr userDrawn="1"/>
          </p:nvSpPr>
          <p:spPr bwMode="auto">
            <a:xfrm>
              <a:off x="7054" y="36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2" name="Freeform 97">
              <a:extLst>
                <a:ext uri="{FF2B5EF4-FFF2-40B4-BE49-F238E27FC236}">
                  <a16:creationId xmlns:a16="http://schemas.microsoft.com/office/drawing/2014/main" id="{3ACA1434-5D5D-91D9-8EF1-BAA70CA3BCCF}"/>
                </a:ext>
              </a:extLst>
            </p:cNvPr>
            <p:cNvSpPr>
              <a:spLocks noGrp="1" noRot="1" noMove="1" noResize="1" noEditPoints="1" noAdjustHandles="1" noChangeArrowheads="1" noChangeShapeType="1"/>
            </p:cNvSpPr>
            <p:nvPr userDrawn="1"/>
          </p:nvSpPr>
          <p:spPr bwMode="auto">
            <a:xfrm>
              <a:off x="7054" y="2657"/>
              <a:ext cx="126"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3" name="Freeform 98">
              <a:extLst>
                <a:ext uri="{FF2B5EF4-FFF2-40B4-BE49-F238E27FC236}">
                  <a16:creationId xmlns:a16="http://schemas.microsoft.com/office/drawing/2014/main" id="{80D32F62-60FD-141B-0679-C3C88500D55F}"/>
                </a:ext>
              </a:extLst>
            </p:cNvPr>
            <p:cNvSpPr>
              <a:spLocks noGrp="1" noRot="1" noMove="1" noResize="1" noEditPoints="1" noAdjustHandles="1" noChangeArrowheads="1" noChangeShapeType="1"/>
            </p:cNvSpPr>
            <p:nvPr userDrawn="1"/>
          </p:nvSpPr>
          <p:spPr bwMode="auto">
            <a:xfrm>
              <a:off x="7180" y="3244"/>
              <a:ext cx="125"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4" name="Freeform 99">
              <a:extLst>
                <a:ext uri="{FF2B5EF4-FFF2-40B4-BE49-F238E27FC236}">
                  <a16:creationId xmlns:a16="http://schemas.microsoft.com/office/drawing/2014/main" id="{60F2D796-E8A6-768E-CEB6-99FEEA0927F4}"/>
                </a:ext>
              </a:extLst>
            </p:cNvPr>
            <p:cNvSpPr>
              <a:spLocks noGrp="1" noRot="1" noMove="1" noResize="1" noEditPoints="1" noAdjustHandles="1" noChangeArrowheads="1" noChangeShapeType="1"/>
            </p:cNvSpPr>
            <p:nvPr userDrawn="1"/>
          </p:nvSpPr>
          <p:spPr bwMode="auto">
            <a:xfrm>
              <a:off x="7557" y="4124"/>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5" name="Freeform 100">
              <a:extLst>
                <a:ext uri="{FF2B5EF4-FFF2-40B4-BE49-F238E27FC236}">
                  <a16:creationId xmlns:a16="http://schemas.microsoft.com/office/drawing/2014/main" id="{7ED49E5C-3CDA-E2CE-34F8-B1C4650DF91D}"/>
                </a:ext>
              </a:extLst>
            </p:cNvPr>
            <p:cNvSpPr>
              <a:spLocks noGrp="1" noRot="1" noMove="1" noResize="1" noEditPoints="1" noAdjustHandles="1" noChangeArrowheads="1" noChangeShapeType="1"/>
            </p:cNvSpPr>
            <p:nvPr userDrawn="1"/>
          </p:nvSpPr>
          <p:spPr bwMode="auto">
            <a:xfrm>
              <a:off x="7305" y="2265"/>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6" name="Freeform 101">
              <a:extLst>
                <a:ext uri="{FF2B5EF4-FFF2-40B4-BE49-F238E27FC236}">
                  <a16:creationId xmlns:a16="http://schemas.microsoft.com/office/drawing/2014/main" id="{D35AA2BD-1919-5742-AA04-109A52ED853C}"/>
                </a:ext>
              </a:extLst>
            </p:cNvPr>
            <p:cNvSpPr>
              <a:spLocks noGrp="1" noRot="1" noMove="1" noResize="1" noEditPoints="1" noAdjustHandles="1" noChangeArrowheads="1" noChangeShapeType="1"/>
            </p:cNvSpPr>
            <p:nvPr userDrawn="1"/>
          </p:nvSpPr>
          <p:spPr bwMode="auto">
            <a:xfrm>
              <a:off x="7431" y="3342"/>
              <a:ext cx="126" cy="195"/>
            </a:xfrm>
            <a:custGeom>
              <a:avLst/>
              <a:gdLst>
                <a:gd name="T0" fmla="*/ 0 w 554"/>
                <a:gd name="T1" fmla="*/ 433 h 865"/>
                <a:gd name="T2" fmla="*/ 554 w 554"/>
                <a:gd name="T3" fmla="*/ 865 h 865"/>
                <a:gd name="T4" fmla="*/ 554 w 554"/>
                <a:gd name="T5" fmla="*/ 433 h 865"/>
                <a:gd name="T6" fmla="*/ 554 w 554"/>
                <a:gd name="T7" fmla="*/ 0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865"/>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7" name="Freeform 102">
              <a:extLst>
                <a:ext uri="{FF2B5EF4-FFF2-40B4-BE49-F238E27FC236}">
                  <a16:creationId xmlns:a16="http://schemas.microsoft.com/office/drawing/2014/main" id="{AD48CFFC-2E82-A643-E733-2046A946750E}"/>
                </a:ext>
              </a:extLst>
            </p:cNvPr>
            <p:cNvSpPr>
              <a:spLocks noGrp="1" noRot="1" noMove="1" noResize="1" noEditPoints="1" noAdjustHandles="1" noChangeArrowheads="1" noChangeShapeType="1"/>
            </p:cNvSpPr>
            <p:nvPr userDrawn="1"/>
          </p:nvSpPr>
          <p:spPr bwMode="auto">
            <a:xfrm>
              <a:off x="6928" y="3537"/>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8" name="Freeform 103">
              <a:extLst>
                <a:ext uri="{FF2B5EF4-FFF2-40B4-BE49-F238E27FC236}">
                  <a16:creationId xmlns:a16="http://schemas.microsoft.com/office/drawing/2014/main" id="{9D253A1A-307D-E79D-39BB-6F5F05CD7491}"/>
                </a:ext>
              </a:extLst>
            </p:cNvPr>
            <p:cNvSpPr>
              <a:spLocks noGrp="1" noRot="1" noMove="1" noResize="1" noEditPoints="1" noAdjustHandles="1" noChangeArrowheads="1" noChangeShapeType="1"/>
            </p:cNvSpPr>
            <p:nvPr userDrawn="1"/>
          </p:nvSpPr>
          <p:spPr bwMode="auto">
            <a:xfrm>
              <a:off x="6928" y="314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9" name="Freeform 104">
              <a:extLst>
                <a:ext uri="{FF2B5EF4-FFF2-40B4-BE49-F238E27FC236}">
                  <a16:creationId xmlns:a16="http://schemas.microsoft.com/office/drawing/2014/main" id="{3B63F245-941C-468E-4927-D4109A81FB0A}"/>
                </a:ext>
              </a:extLst>
            </p:cNvPr>
            <p:cNvSpPr>
              <a:spLocks noGrp="1" noRot="1" noMove="1" noResize="1" noEditPoints="1" noAdjustHandles="1" noChangeArrowheads="1" noChangeShapeType="1"/>
            </p:cNvSpPr>
            <p:nvPr userDrawn="1"/>
          </p:nvSpPr>
          <p:spPr bwMode="auto">
            <a:xfrm>
              <a:off x="6928"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0" name="Freeform 105">
              <a:extLst>
                <a:ext uri="{FF2B5EF4-FFF2-40B4-BE49-F238E27FC236}">
                  <a16:creationId xmlns:a16="http://schemas.microsoft.com/office/drawing/2014/main" id="{6B99BC0D-033E-B026-1D57-E34F16C78C3A}"/>
                </a:ext>
              </a:extLst>
            </p:cNvPr>
            <p:cNvSpPr>
              <a:spLocks noGrp="1" noRot="1" noMove="1" noResize="1" noEditPoints="1" noAdjustHandles="1" noChangeArrowheads="1" noChangeShapeType="1"/>
            </p:cNvSpPr>
            <p:nvPr userDrawn="1"/>
          </p:nvSpPr>
          <p:spPr bwMode="auto">
            <a:xfrm>
              <a:off x="6802" y="3929"/>
              <a:ext cx="126" cy="195"/>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1" name="Freeform 106">
              <a:extLst>
                <a:ext uri="{FF2B5EF4-FFF2-40B4-BE49-F238E27FC236}">
                  <a16:creationId xmlns:a16="http://schemas.microsoft.com/office/drawing/2014/main" id="{AE4F6820-F55C-CDF6-2848-60E02BDA6807}"/>
                </a:ext>
              </a:extLst>
            </p:cNvPr>
            <p:cNvSpPr>
              <a:spLocks noGrp="1" noRot="1" noMove="1" noResize="1" noEditPoints="1" noAdjustHandles="1" noChangeArrowheads="1" noChangeShapeType="1"/>
            </p:cNvSpPr>
            <p:nvPr userDrawn="1"/>
          </p:nvSpPr>
          <p:spPr bwMode="auto">
            <a:xfrm>
              <a:off x="6802" y="3831"/>
              <a:ext cx="126"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2" name="Freeform 107">
              <a:extLst>
                <a:ext uri="{FF2B5EF4-FFF2-40B4-BE49-F238E27FC236}">
                  <a16:creationId xmlns:a16="http://schemas.microsoft.com/office/drawing/2014/main" id="{B558AE51-AB5A-78EC-A1A3-58466FD62090}"/>
                </a:ext>
              </a:extLst>
            </p:cNvPr>
            <p:cNvSpPr>
              <a:spLocks noGrp="1" noRot="1" noMove="1" noResize="1" noEditPoints="1" noAdjustHandles="1" noChangeArrowheads="1" noChangeShapeType="1"/>
            </p:cNvSpPr>
            <p:nvPr userDrawn="1"/>
          </p:nvSpPr>
          <p:spPr bwMode="auto">
            <a:xfrm>
              <a:off x="7557" y="3244"/>
              <a:ext cx="125"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3" name="Freeform 108">
              <a:extLst>
                <a:ext uri="{FF2B5EF4-FFF2-40B4-BE49-F238E27FC236}">
                  <a16:creationId xmlns:a16="http://schemas.microsoft.com/office/drawing/2014/main" id="{EF855E3F-3593-E97F-E7A7-353FCF6E77A4}"/>
                </a:ext>
              </a:extLst>
            </p:cNvPr>
            <p:cNvSpPr>
              <a:spLocks noGrp="1" noRot="1" noMove="1" noResize="1" noEditPoints="1" noAdjustHandles="1" noChangeArrowheads="1" noChangeShapeType="1"/>
            </p:cNvSpPr>
            <p:nvPr userDrawn="1"/>
          </p:nvSpPr>
          <p:spPr bwMode="auto">
            <a:xfrm>
              <a:off x="7054" y="3831"/>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4" name="Freeform 109">
              <a:extLst>
                <a:ext uri="{FF2B5EF4-FFF2-40B4-BE49-F238E27FC236}">
                  <a16:creationId xmlns:a16="http://schemas.microsoft.com/office/drawing/2014/main" id="{AC292D9F-C6FD-0371-5997-A917291203FD}"/>
                </a:ext>
              </a:extLst>
            </p:cNvPr>
            <p:cNvSpPr>
              <a:spLocks noGrp="1" noRot="1" noMove="1" noResize="1" noEditPoints="1" noAdjustHandles="1" noChangeArrowheads="1" noChangeShapeType="1"/>
            </p:cNvSpPr>
            <p:nvPr userDrawn="1"/>
          </p:nvSpPr>
          <p:spPr bwMode="auto">
            <a:xfrm>
              <a:off x="7305" y="3537"/>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5" name="Freeform 110">
              <a:extLst>
                <a:ext uri="{FF2B5EF4-FFF2-40B4-BE49-F238E27FC236}">
                  <a16:creationId xmlns:a16="http://schemas.microsoft.com/office/drawing/2014/main" id="{5A1536B4-B834-2E26-3125-E7B1FA5242BA}"/>
                </a:ext>
              </a:extLst>
            </p:cNvPr>
            <p:cNvSpPr>
              <a:spLocks noGrp="1" noRot="1" noMove="1" noResize="1" noEditPoints="1" noAdjustHandles="1" noChangeArrowheads="1" noChangeShapeType="1"/>
            </p:cNvSpPr>
            <p:nvPr userDrawn="1"/>
          </p:nvSpPr>
          <p:spPr bwMode="auto">
            <a:xfrm>
              <a:off x="7054" y="3342"/>
              <a:ext cx="126" cy="195"/>
            </a:xfrm>
            <a:custGeom>
              <a:avLst/>
              <a:gdLst>
                <a:gd name="T0" fmla="*/ 554 w 554"/>
                <a:gd name="T1" fmla="*/ 433 h 865"/>
                <a:gd name="T2" fmla="*/ 0 w 554"/>
                <a:gd name="T3" fmla="*/ 865 h 865"/>
                <a:gd name="T4" fmla="*/ 0 w 554"/>
                <a:gd name="T5" fmla="*/ 433 h 865"/>
                <a:gd name="T6" fmla="*/ 0 w 554"/>
                <a:gd name="T7" fmla="*/ 0 h 865"/>
                <a:gd name="T8" fmla="*/ 554 w 554"/>
                <a:gd name="T9" fmla="*/ 433 h 865"/>
              </a:gdLst>
              <a:ahLst/>
              <a:cxnLst>
                <a:cxn ang="0">
                  <a:pos x="T0" y="T1"/>
                </a:cxn>
                <a:cxn ang="0">
                  <a:pos x="T2" y="T3"/>
                </a:cxn>
                <a:cxn ang="0">
                  <a:pos x="T4" y="T5"/>
                </a:cxn>
                <a:cxn ang="0">
                  <a:pos x="T6" y="T7"/>
                </a:cxn>
                <a:cxn ang="0">
                  <a:pos x="T8" y="T9"/>
                </a:cxn>
              </a:cxnLst>
              <a:rect l="0" t="0" r="r" b="b"/>
              <a:pathLst>
                <a:path w="554" h="865">
                  <a:moveTo>
                    <a:pt x="554" y="433"/>
                  </a:moveTo>
                  <a:lnTo>
                    <a:pt x="0" y="865"/>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6" name="Freeform 111">
              <a:extLst>
                <a:ext uri="{FF2B5EF4-FFF2-40B4-BE49-F238E27FC236}">
                  <a16:creationId xmlns:a16="http://schemas.microsoft.com/office/drawing/2014/main" id="{2FE774CE-0094-D323-9919-E73BED36E896}"/>
                </a:ext>
              </a:extLst>
            </p:cNvPr>
            <p:cNvSpPr>
              <a:spLocks noGrp="1" noRot="1" noMove="1" noResize="1" noEditPoints="1" noAdjustHandles="1" noChangeArrowheads="1" noChangeShapeType="1"/>
            </p:cNvSpPr>
            <p:nvPr userDrawn="1"/>
          </p:nvSpPr>
          <p:spPr bwMode="auto">
            <a:xfrm>
              <a:off x="6928" y="4124"/>
              <a:ext cx="126" cy="196"/>
            </a:xfrm>
            <a:custGeom>
              <a:avLst/>
              <a:gdLst>
                <a:gd name="T0" fmla="*/ 555 w 555"/>
                <a:gd name="T1" fmla="*/ 0 h 866"/>
                <a:gd name="T2" fmla="*/ 555 w 555"/>
                <a:gd name="T3" fmla="*/ 433 h 866"/>
                <a:gd name="T4" fmla="*/ 555 w 555"/>
                <a:gd name="T5" fmla="*/ 866 h 866"/>
                <a:gd name="T6" fmla="*/ 0 w 555"/>
                <a:gd name="T7" fmla="*/ 433 h 866"/>
                <a:gd name="T8" fmla="*/ 555 w 555"/>
                <a:gd name="T9" fmla="*/ 0 h 866"/>
              </a:gdLst>
              <a:ahLst/>
              <a:cxnLst>
                <a:cxn ang="0">
                  <a:pos x="T0" y="T1"/>
                </a:cxn>
                <a:cxn ang="0">
                  <a:pos x="T2" y="T3"/>
                </a:cxn>
                <a:cxn ang="0">
                  <a:pos x="T4" y="T5"/>
                </a:cxn>
                <a:cxn ang="0">
                  <a:pos x="T6" y="T7"/>
                </a:cxn>
                <a:cxn ang="0">
                  <a:pos x="T8" y="T9"/>
                </a:cxn>
              </a:cxnLst>
              <a:rect l="0" t="0" r="r" b="b"/>
              <a:pathLst>
                <a:path w="555" h="866">
                  <a:moveTo>
                    <a:pt x="555" y="0"/>
                  </a:moveTo>
                  <a:lnTo>
                    <a:pt x="555" y="433"/>
                  </a:lnTo>
                  <a:lnTo>
                    <a:pt x="555" y="866"/>
                  </a:lnTo>
                  <a:lnTo>
                    <a:pt x="0" y="433"/>
                  </a:lnTo>
                  <a:lnTo>
                    <a:pt x="555"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7" name="Freeform 112">
              <a:extLst>
                <a:ext uri="{FF2B5EF4-FFF2-40B4-BE49-F238E27FC236}">
                  <a16:creationId xmlns:a16="http://schemas.microsoft.com/office/drawing/2014/main" id="{085747FF-C00F-776B-4E13-AD5C8DCE65C8}"/>
                </a:ext>
              </a:extLst>
            </p:cNvPr>
            <p:cNvSpPr>
              <a:spLocks noGrp="1" noRot="1" noMove="1" noResize="1" noEditPoints="1" noAdjustHandles="1" noChangeArrowheads="1" noChangeShapeType="1"/>
            </p:cNvSpPr>
            <p:nvPr userDrawn="1"/>
          </p:nvSpPr>
          <p:spPr bwMode="auto">
            <a:xfrm>
              <a:off x="6677" y="3929"/>
              <a:ext cx="125"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8" name="Freeform 113">
              <a:extLst>
                <a:ext uri="{FF2B5EF4-FFF2-40B4-BE49-F238E27FC236}">
                  <a16:creationId xmlns:a16="http://schemas.microsoft.com/office/drawing/2014/main" id="{17817973-FE65-A598-3D2D-225D6599E78A}"/>
                </a:ext>
              </a:extLst>
            </p:cNvPr>
            <p:cNvSpPr>
              <a:spLocks noGrp="1" noRot="1" noMove="1" noResize="1" noEditPoints="1" noAdjustHandles="1" noChangeArrowheads="1" noChangeShapeType="1"/>
            </p:cNvSpPr>
            <p:nvPr userDrawn="1"/>
          </p:nvSpPr>
          <p:spPr bwMode="auto">
            <a:xfrm>
              <a:off x="6677" y="3733"/>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9" name="Freeform 114">
              <a:extLst>
                <a:ext uri="{FF2B5EF4-FFF2-40B4-BE49-F238E27FC236}">
                  <a16:creationId xmlns:a16="http://schemas.microsoft.com/office/drawing/2014/main" id="{02EDAA47-59B8-20E6-CFED-C8BE54E9C7E5}"/>
                </a:ext>
              </a:extLst>
            </p:cNvPr>
            <p:cNvSpPr>
              <a:spLocks noGrp="1" noRot="1" noMove="1" noResize="1" noEditPoints="1" noAdjustHandles="1" noChangeArrowheads="1" noChangeShapeType="1"/>
            </p:cNvSpPr>
            <p:nvPr userDrawn="1"/>
          </p:nvSpPr>
          <p:spPr bwMode="auto">
            <a:xfrm>
              <a:off x="7431" y="3929"/>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0" name="Freeform 115">
              <a:extLst>
                <a:ext uri="{FF2B5EF4-FFF2-40B4-BE49-F238E27FC236}">
                  <a16:creationId xmlns:a16="http://schemas.microsoft.com/office/drawing/2014/main" id="{D9B98A9D-9255-5613-E9AB-5CA710133FCB}"/>
                </a:ext>
              </a:extLst>
            </p:cNvPr>
            <p:cNvSpPr>
              <a:spLocks noGrp="1" noRot="1" noMove="1" noResize="1" noEditPoints="1" noAdjustHandles="1" noChangeArrowheads="1" noChangeShapeType="1"/>
            </p:cNvSpPr>
            <p:nvPr userDrawn="1"/>
          </p:nvSpPr>
          <p:spPr bwMode="auto">
            <a:xfrm>
              <a:off x="7305" y="3929"/>
              <a:ext cx="126"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1" name="Freeform 116">
              <a:extLst>
                <a:ext uri="{FF2B5EF4-FFF2-40B4-BE49-F238E27FC236}">
                  <a16:creationId xmlns:a16="http://schemas.microsoft.com/office/drawing/2014/main" id="{8A5DED03-EFCC-D9C6-1040-003B109C9E4B}"/>
                </a:ext>
              </a:extLst>
            </p:cNvPr>
            <p:cNvSpPr>
              <a:spLocks noGrp="1" noRot="1" noMove="1" noResize="1" noEditPoints="1" noAdjustHandles="1" noChangeArrowheads="1" noChangeShapeType="1"/>
            </p:cNvSpPr>
            <p:nvPr userDrawn="1"/>
          </p:nvSpPr>
          <p:spPr bwMode="auto">
            <a:xfrm>
              <a:off x="7305" y="402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2" name="Freeform 117">
              <a:extLst>
                <a:ext uri="{FF2B5EF4-FFF2-40B4-BE49-F238E27FC236}">
                  <a16:creationId xmlns:a16="http://schemas.microsoft.com/office/drawing/2014/main" id="{698A58E0-55CD-FF68-A0EE-2CDD98726384}"/>
                </a:ext>
              </a:extLst>
            </p:cNvPr>
            <p:cNvSpPr>
              <a:spLocks noGrp="1" noRot="1" noMove="1" noResize="1" noEditPoints="1" noAdjustHandles="1" noChangeArrowheads="1" noChangeShapeType="1"/>
            </p:cNvSpPr>
            <p:nvPr userDrawn="1"/>
          </p:nvSpPr>
          <p:spPr bwMode="auto">
            <a:xfrm>
              <a:off x="5923" y="3929"/>
              <a:ext cx="125"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sp>
        <p:nvSpPr>
          <p:cNvPr id="10" name="Headline fix">
            <a:extLst>
              <a:ext uri="{FF2B5EF4-FFF2-40B4-BE49-F238E27FC236}">
                <a16:creationId xmlns:a16="http://schemas.microsoft.com/office/drawing/2014/main" id="{D071A144-A47C-9DE3-F4DF-FD5AE6BF3A3A}"/>
              </a:ext>
            </a:extLst>
          </p:cNvPr>
          <p:cNvSpPr txBox="1">
            <a:spLocks/>
          </p:cNvSpPr>
          <p:nvPr userDrawn="1"/>
        </p:nvSpPr>
        <p:spPr>
          <a:xfrm>
            <a:off x="2019300" y="1185980"/>
            <a:ext cx="6910501" cy="576000"/>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buFont typeface="Arial" panose="020B0604020202020204" pitchFamily="34" charset="0"/>
              <a:buNone/>
              <a:defRPr sz="2500" b="1" kern="1200">
                <a:solidFill>
                  <a:schemeClr val="tx2"/>
                </a:solidFill>
                <a:latin typeface="+mn-lt"/>
                <a:ea typeface="+mj-ea"/>
                <a:cs typeface="+mj-cs"/>
              </a:defRPr>
            </a:lvl1pPr>
          </a:lstStyle>
          <a:p>
            <a:r>
              <a:rPr lang="de-DE" sz="3000" dirty="0"/>
              <a:t>Gliederung</a:t>
            </a:r>
          </a:p>
        </p:txBody>
      </p:sp>
      <p:sp>
        <p:nvSpPr>
          <p:cNvPr id="5" name="Fußzeile">
            <a:extLst>
              <a:ext uri="{FF2B5EF4-FFF2-40B4-BE49-F238E27FC236}">
                <a16:creationId xmlns:a16="http://schemas.microsoft.com/office/drawing/2014/main" id="{FA08B7FC-9E8A-B64A-C66B-B81420371F3E}"/>
              </a:ext>
            </a:extLst>
          </p:cNvPr>
          <p:cNvSpPr>
            <a:spLocks noGrp="1"/>
          </p:cNvSpPr>
          <p:nvPr userDrawn="1">
            <p:ph type="ftr" sz="quarter" idx="11"/>
          </p:nvPr>
        </p:nvSpPr>
        <p:spPr>
          <a:xfrm>
            <a:off x="2019600" y="6414770"/>
            <a:ext cx="25400" cy="185738"/>
          </a:xfrm>
        </p:spPr>
        <p:txBody>
          <a:bodyPr/>
          <a:lstStyle>
            <a:lvl1pPr>
              <a:defRPr/>
            </a:lvl1pPr>
          </a:lstStyle>
          <a:p>
            <a:r>
              <a:rPr lang="de-DE"/>
              <a:t>Stabsstelle Bildungsinnovationen und Hochschuldidaktik</a:t>
            </a:r>
            <a:endParaRPr lang="de-DE" dirty="0"/>
          </a:p>
        </p:txBody>
      </p:sp>
      <p:sp>
        <p:nvSpPr>
          <p:cNvPr id="4" name="Text">
            <a:extLst>
              <a:ext uri="{FF2B5EF4-FFF2-40B4-BE49-F238E27FC236}">
                <a16:creationId xmlns:a16="http://schemas.microsoft.com/office/drawing/2014/main" id="{B7447F73-5FB5-3941-EA01-93DBF96CC69C}"/>
              </a:ext>
            </a:extLst>
          </p:cNvPr>
          <p:cNvSpPr>
            <a:spLocks noGrp="1"/>
          </p:cNvSpPr>
          <p:nvPr userDrawn="1">
            <p:ph type="body" orient="vert" idx="1" hasCustomPrompt="1"/>
          </p:nvPr>
        </p:nvSpPr>
        <p:spPr>
          <a:xfrm>
            <a:off x="2019300" y="1935163"/>
            <a:ext cx="8975725" cy="3833812"/>
          </a:xfrm>
          <a:prstGeom prst="rect">
            <a:avLst/>
          </a:prstGeom>
        </p:spPr>
        <p:txBody>
          <a:bodyPr vert="horz" numCol="1"/>
          <a:lstStyle>
            <a:lvl1pPr marL="396000" indent="-396000">
              <a:lnSpc>
                <a:spcPct val="100000"/>
              </a:lnSpc>
              <a:spcBef>
                <a:spcPts val="2500"/>
              </a:spcBef>
              <a:spcAft>
                <a:spcPts val="0"/>
              </a:spcAft>
              <a:buClr>
                <a:schemeClr val="tx2"/>
              </a:buClr>
              <a:buFont typeface="+mj-lt"/>
              <a:buAutoNum type="arabicPeriod"/>
              <a:defRPr sz="2000" b="1">
                <a:solidFill>
                  <a:schemeClr val="tx1"/>
                </a:solidFill>
              </a:defRPr>
            </a:lvl1pPr>
            <a:lvl2pPr marL="720000" indent="-288000">
              <a:lnSpc>
                <a:spcPct val="100000"/>
              </a:lnSpc>
              <a:spcBef>
                <a:spcPts val="200"/>
              </a:spcBef>
              <a:spcAft>
                <a:spcPts val="100"/>
              </a:spcAft>
              <a:buClr>
                <a:schemeClr val="tx2"/>
              </a:buClr>
              <a:buFont typeface="+mj-lt"/>
              <a:buAutoNum type="alphaLcPeriod"/>
              <a:defRPr/>
            </a:lvl2pPr>
            <a:lvl3pPr marL="1008000" indent="-288000">
              <a:lnSpc>
                <a:spcPct val="100000"/>
              </a:lnSpc>
              <a:spcBef>
                <a:spcPts val="400"/>
              </a:spcBef>
              <a:spcAft>
                <a:spcPts val="0"/>
              </a:spcAft>
              <a:buClr>
                <a:schemeClr val="tx2"/>
              </a:buClr>
              <a:buFont typeface="+mj-lt"/>
              <a:buAutoNum type="romanLcPeriod"/>
              <a:defRPr/>
            </a:lvl3pPr>
            <a:lvl4pPr marL="1008000" indent="-288000">
              <a:lnSpc>
                <a:spcPct val="100000"/>
              </a:lnSpc>
              <a:spcBef>
                <a:spcPts val="400"/>
              </a:spcBef>
              <a:spcAft>
                <a:spcPts val="0"/>
              </a:spcAft>
              <a:buClr>
                <a:schemeClr val="tx2"/>
              </a:buClr>
              <a:buFont typeface="+mj-lt"/>
              <a:buAutoNum type="romanLcPeriod"/>
              <a:defRPr sz="1600"/>
            </a:lvl4pPr>
            <a:lvl5pPr marL="1008000" indent="-288000">
              <a:lnSpc>
                <a:spcPct val="100000"/>
              </a:lnSpc>
              <a:spcBef>
                <a:spcPts val="400"/>
              </a:spcBef>
              <a:spcAft>
                <a:spcPts val="0"/>
              </a:spcAft>
              <a:buClr>
                <a:schemeClr val="tx2"/>
              </a:buClr>
              <a:buFont typeface="+mj-lt"/>
              <a:buAutoNum type="romanLcPeriod"/>
              <a:defRPr sz="1600"/>
            </a:lvl5pPr>
            <a:lvl6pPr marL="1008000" indent="-288000">
              <a:lnSpc>
                <a:spcPct val="100000"/>
              </a:lnSpc>
              <a:spcBef>
                <a:spcPts val="400"/>
              </a:spcBef>
              <a:spcAft>
                <a:spcPts val="0"/>
              </a:spcAft>
              <a:buClr>
                <a:schemeClr val="tx2"/>
              </a:buClr>
              <a:buFont typeface="+mj-lt"/>
              <a:buAutoNum type="romanLcPeriod"/>
              <a:defRPr sz="1600"/>
            </a:lvl6pPr>
            <a:lvl7pPr marL="1008000" indent="-288000">
              <a:lnSpc>
                <a:spcPct val="100000"/>
              </a:lnSpc>
              <a:spcBef>
                <a:spcPts val="400"/>
              </a:spcBef>
              <a:spcAft>
                <a:spcPts val="0"/>
              </a:spcAft>
              <a:buClr>
                <a:schemeClr val="tx2"/>
              </a:buClr>
              <a:buFont typeface="+mj-lt"/>
              <a:buAutoNum type="romanLcPeriod"/>
              <a:defRPr sz="1600"/>
            </a:lvl7pPr>
            <a:lvl8pPr marL="1008000" indent="-288000">
              <a:lnSpc>
                <a:spcPct val="100000"/>
              </a:lnSpc>
              <a:spcBef>
                <a:spcPts val="400"/>
              </a:spcBef>
              <a:spcAft>
                <a:spcPts val="0"/>
              </a:spcAft>
              <a:buClr>
                <a:schemeClr val="tx2"/>
              </a:buClr>
              <a:buFont typeface="+mj-lt"/>
              <a:buAutoNum type="romanLcPeriod"/>
              <a:defRPr sz="1600"/>
            </a:lvl8pPr>
            <a:lvl9pPr marL="1008000" indent="-288000">
              <a:lnSpc>
                <a:spcPct val="100000"/>
              </a:lnSpc>
              <a:spcBef>
                <a:spcPts val="400"/>
              </a:spcBef>
              <a:spcAft>
                <a:spcPts val="0"/>
              </a:spcAft>
              <a:buClr>
                <a:schemeClr val="tx2"/>
              </a:buClr>
              <a:buFont typeface="+mj-lt"/>
              <a:buAutoNum type="romanLcPeriod"/>
              <a:defRPr sz="1600"/>
            </a:lvl9pPr>
          </a:lstStyle>
          <a:p>
            <a:pPr lvl="0"/>
            <a:r>
              <a:rPr lang="de-DE" dirty="0"/>
              <a:t>Bitte fügen Sie hier Ihren Gliederungspunkt ein.</a:t>
            </a:r>
            <a:br>
              <a:rPr lang="de-DE" dirty="0"/>
            </a:br>
            <a:r>
              <a:rPr lang="de-DE" dirty="0"/>
              <a:t>Für weitere Formate nutzen Sie die Listenebenen.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168" name="Foliennummer">
            <a:extLst>
              <a:ext uri="{FF2B5EF4-FFF2-40B4-BE49-F238E27FC236}">
                <a16:creationId xmlns:a16="http://schemas.microsoft.com/office/drawing/2014/main" id="{A3FA4987-66F9-4A45-834E-A36F2E771A3F}"/>
              </a:ext>
            </a:extLst>
          </p:cNvPr>
          <p:cNvSpPr>
            <a:spLocks noGrp="1"/>
          </p:cNvSpPr>
          <p:nvPr>
            <p:ph type="sldNum" sz="quarter" idx="12"/>
          </p:nvPr>
        </p:nvSpPr>
        <p:spPr>
          <a:xfrm>
            <a:off x="11089560" y="7200000"/>
            <a:ext cx="504000" cy="185738"/>
          </a:xfrm>
          <a:solidFill>
            <a:srgbClr val="E6E6E6"/>
          </a:solidFill>
        </p:spPr>
        <p:txBody>
          <a:bodyPr/>
          <a:lstStyle>
            <a:lvl1pPr>
              <a:defRPr>
                <a:solidFill>
                  <a:srgbClr val="E6E6E6"/>
                </a:solidFill>
              </a:defRPr>
            </a:lvl1pPr>
          </a:lstStyle>
          <a:p>
            <a:fld id="{E6AA5693-5562-46BF-BAF4-16238AB6C896}" type="slidenum">
              <a:rPr lang="de-DE" smtClean="0"/>
              <a:pPr/>
              <a:t>‹Nr.›</a:t>
            </a:fld>
            <a:endParaRPr lang="de-DE" dirty="0"/>
          </a:p>
        </p:txBody>
      </p:sp>
    </p:spTree>
    <p:extLst>
      <p:ext uri="{BB962C8B-B14F-4D97-AF65-F5344CB8AC3E}">
        <p14:creationId xmlns:p14="http://schemas.microsoft.com/office/powerpoint/2010/main" val="1594106053"/>
      </p:ext>
    </p:extLst>
  </p:cSld>
  <p:clrMapOvr>
    <a:masterClrMapping/>
  </p:clrMapOvr>
  <p:extLst>
    <p:ext uri="{DCECCB84-F9BA-43D5-87BE-67443E8EF086}">
      <p15:sldGuideLst xmlns:p15="http://schemas.microsoft.com/office/powerpoint/2012/main">
        <p15:guide id="1" orient="horz" pos="3634">
          <p15:clr>
            <a:srgbClr val="000000"/>
          </p15:clr>
        </p15:guide>
        <p15:guide id="2" pos="7415">
          <p15:clr>
            <a:srgbClr val="000000"/>
          </p15:clr>
        </p15:guide>
        <p15:guide id="3" pos="1272" userDrawn="1">
          <p15:clr>
            <a:srgbClr val="000000"/>
          </p15:clr>
        </p15:guide>
        <p15:guide id="4" orient="horz" pos="1219" userDrawn="1">
          <p15:clr>
            <a:srgbClr val="000000"/>
          </p15:clr>
        </p15:guide>
        <p15:guide id="5" orient="horz" pos="785">
          <p15:clr>
            <a:srgbClr val="00000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rennseite">
    <p:spTree>
      <p:nvGrpSpPr>
        <p:cNvPr id="1" name=""/>
        <p:cNvGrpSpPr/>
        <p:nvPr/>
      </p:nvGrpSpPr>
      <p:grpSpPr>
        <a:xfrm>
          <a:off x="0" y="0"/>
          <a:ext cx="0" cy="0"/>
          <a:chOff x="0" y="0"/>
          <a:chExt cx="0" cy="0"/>
        </a:xfrm>
      </p:grpSpPr>
      <p:grpSp>
        <p:nvGrpSpPr>
          <p:cNvPr id="16" name="Regieanweisungen">
            <a:extLst>
              <a:ext uri="{FF2B5EF4-FFF2-40B4-BE49-F238E27FC236}">
                <a16:creationId xmlns:a16="http://schemas.microsoft.com/office/drawing/2014/main" id="{A0E88DAC-35D2-13AD-F1D4-80A29548CB02}"/>
              </a:ext>
            </a:extLst>
          </p:cNvPr>
          <p:cNvGrpSpPr/>
          <p:nvPr userDrawn="1"/>
        </p:nvGrpSpPr>
        <p:grpSpPr>
          <a:xfrm>
            <a:off x="421200" y="-360000"/>
            <a:ext cx="13834800" cy="1584000"/>
            <a:chOff x="421200" y="-360000"/>
            <a:chExt cx="13834800" cy="1584000"/>
          </a:xfrm>
          <a:solidFill>
            <a:srgbClr val="E9ECF0"/>
          </a:solidFill>
        </p:grpSpPr>
        <p:sp>
          <p:nvSpPr>
            <p:cNvPr id="17" name="Zurücksetzen">
              <a:extLst>
                <a:ext uri="{FF2B5EF4-FFF2-40B4-BE49-F238E27FC236}">
                  <a16:creationId xmlns:a16="http://schemas.microsoft.com/office/drawing/2014/main" id="{E78FB3AC-DD2E-B916-8136-269322F2289C}"/>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18" name="Layoutwechsel">
              <a:extLst>
                <a:ext uri="{FF2B5EF4-FFF2-40B4-BE49-F238E27FC236}">
                  <a16:creationId xmlns:a16="http://schemas.microsoft.com/office/drawing/2014/main" id="{A23EC7EB-8516-DD92-D77D-62732A897B0C}"/>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19" name="Hilfslinien">
              <a:extLst>
                <a:ext uri="{FF2B5EF4-FFF2-40B4-BE49-F238E27FC236}">
                  <a16:creationId xmlns:a16="http://schemas.microsoft.com/office/drawing/2014/main" id="{DAD026FF-9223-93CD-1B21-DB5940638AEF}"/>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21" name="Hilfslinien">
              <a:extLst>
                <a:ext uri="{FF2B5EF4-FFF2-40B4-BE49-F238E27FC236}">
                  <a16:creationId xmlns:a16="http://schemas.microsoft.com/office/drawing/2014/main" id="{D7379DC6-D1FF-CCAC-8E25-7D2FB9A5B4EA}"/>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 </a:t>
              </a:r>
              <a:r>
                <a:rPr kumimoji="0" lang="de-DE" sz="1000" b="1" i="0" u="none" strike="noStrike" kern="1200" cap="none" spc="0" normalizeH="0" baseline="0" noProof="0" dirty="0">
                  <a:ln>
                    <a:noFill/>
                  </a:ln>
                  <a:solidFill>
                    <a:schemeClr val="tx1"/>
                  </a:solidFill>
                  <a:effectLst/>
                  <a:uLnTx/>
                  <a:uFillTx/>
                  <a:latin typeface="+mn-lt"/>
                  <a:ea typeface="+mn-ea"/>
                  <a:cs typeface="+mn-cs"/>
                </a:rPr>
                <a:t>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grpSp>
      <p:sp>
        <p:nvSpPr>
          <p:cNvPr id="272" name="Fähnchen Hinweis">
            <a:extLst>
              <a:ext uri="{FF2B5EF4-FFF2-40B4-BE49-F238E27FC236}">
                <a16:creationId xmlns:a16="http://schemas.microsoft.com/office/drawing/2014/main" id="{B838887D-824F-53BC-CC0C-D4D9373FD8F8}"/>
              </a:ext>
            </a:extLst>
          </p:cNvPr>
          <p:cNvSpPr txBox="1"/>
          <p:nvPr userDrawn="1"/>
        </p:nvSpPr>
        <p:spPr>
          <a:xfrm rot="10800000" flipH="1" flipV="1">
            <a:off x="12348000" y="1295998"/>
            <a:ext cx="1908000" cy="1332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Trennseiten mit Fähnchen bitte nur </a:t>
            </a:r>
            <a:r>
              <a:rPr lang="de-DE" sz="1000" b="1" baseline="0" dirty="0">
                <a:solidFill>
                  <a:schemeClr val="tx1"/>
                </a:solidFill>
                <a:latin typeface="+mn-lt"/>
              </a:rPr>
              <a:t>für Hauptkapitel </a:t>
            </a:r>
            <a:r>
              <a:rPr lang="de-DE" sz="1000" b="0" baseline="0" dirty="0">
                <a:solidFill>
                  <a:schemeClr val="tx1"/>
                </a:solidFill>
                <a:latin typeface="+mn-lt"/>
              </a:rPr>
              <a:t>verwenden.</a:t>
            </a:r>
            <a:br>
              <a:rPr lang="de-DE" sz="1000" b="0" baseline="0" dirty="0">
                <a:solidFill>
                  <a:schemeClr val="tx1"/>
                </a:solidFill>
                <a:latin typeface="+mn-lt"/>
              </a:rPr>
            </a:br>
            <a:br>
              <a:rPr lang="de-DE" sz="1000" b="0" baseline="0" dirty="0">
                <a:solidFill>
                  <a:schemeClr val="tx1"/>
                </a:solidFill>
                <a:latin typeface="+mn-lt"/>
              </a:rPr>
            </a:br>
            <a:r>
              <a:rPr lang="de-DE" sz="1000" b="0" baseline="0" dirty="0">
                <a:solidFill>
                  <a:schemeClr val="tx1"/>
                </a:solidFill>
                <a:latin typeface="+mn-lt"/>
              </a:rPr>
              <a:t>Bei Bedarf kann </a:t>
            </a:r>
            <a:r>
              <a:rPr lang="de-DE" sz="1000" b="1" baseline="0" dirty="0">
                <a:solidFill>
                  <a:schemeClr val="tx1"/>
                </a:solidFill>
                <a:latin typeface="+mn-lt"/>
              </a:rPr>
              <a:t>das Fähnchen gelöscht</a:t>
            </a:r>
            <a:r>
              <a:rPr lang="de-DE" sz="1000" b="0" baseline="0" dirty="0">
                <a:solidFill>
                  <a:schemeClr val="tx1"/>
                </a:solidFill>
                <a:latin typeface="+mn-lt"/>
              </a:rPr>
              <a:t>, aber nicht verschoben, kopiert oder skaliert werden.</a:t>
            </a:r>
          </a:p>
        </p:txBody>
      </p:sp>
      <p:grpSp>
        <p:nvGrpSpPr>
          <p:cNvPr id="22" name="Grafik">
            <a:extLst>
              <a:ext uri="{FF2B5EF4-FFF2-40B4-BE49-F238E27FC236}">
                <a16:creationId xmlns:a16="http://schemas.microsoft.com/office/drawing/2014/main" id="{AE9EA625-A0A8-BC48-3052-020AC9737C2C}"/>
              </a:ext>
            </a:extLst>
          </p:cNvPr>
          <p:cNvGrpSpPr>
            <a:grpSpLocks noGrp="1" noUngrp="1" noRot="1" noChangeAspect="1" noMove="1" noResize="1"/>
          </p:cNvGrpSpPr>
          <p:nvPr userDrawn="1"/>
        </p:nvGrpSpPr>
        <p:grpSpPr bwMode="auto">
          <a:xfrm>
            <a:off x="0" y="3597275"/>
            <a:ext cx="12192000" cy="3260725"/>
            <a:chOff x="2" y="2266"/>
            <a:chExt cx="7680" cy="2054"/>
          </a:xfrm>
        </p:grpSpPr>
        <p:grpSp>
          <p:nvGrpSpPr>
            <p:cNvPr id="24" name="Group 205">
              <a:extLst>
                <a:ext uri="{FF2B5EF4-FFF2-40B4-BE49-F238E27FC236}">
                  <a16:creationId xmlns:a16="http://schemas.microsoft.com/office/drawing/2014/main" id="{DB7E36F8-2A11-641F-DE4A-144302808E1B}"/>
                </a:ext>
              </a:extLst>
            </p:cNvPr>
            <p:cNvGrpSpPr>
              <a:grpSpLocks noGrp="1" noUngrp="1" noRot="1" noMove="1" noResize="1"/>
            </p:cNvGrpSpPr>
            <p:nvPr userDrawn="1"/>
          </p:nvGrpSpPr>
          <p:grpSpPr bwMode="auto">
            <a:xfrm>
              <a:off x="2" y="2266"/>
              <a:ext cx="7680" cy="2054"/>
              <a:chOff x="2" y="2266"/>
              <a:chExt cx="7680" cy="2054"/>
            </a:xfrm>
          </p:grpSpPr>
          <p:sp>
            <p:nvSpPr>
              <p:cNvPr id="72" name="Freeform 5">
                <a:extLst>
                  <a:ext uri="{FF2B5EF4-FFF2-40B4-BE49-F238E27FC236}">
                    <a16:creationId xmlns:a16="http://schemas.microsoft.com/office/drawing/2014/main" id="{78269A4A-28D8-D366-E429-2214C87DE7B1}"/>
                  </a:ext>
                </a:extLst>
              </p:cNvPr>
              <p:cNvSpPr>
                <a:spLocks noGrp="1" noRot="1" noMove="1" noResize="1" noEditPoints="1" noAdjustHandles="1" noChangeArrowheads="1" noChangeShapeType="1"/>
              </p:cNvSpPr>
              <p:nvPr userDrawn="1"/>
            </p:nvSpPr>
            <p:spPr bwMode="auto">
              <a:xfrm>
                <a:off x="6802" y="3733"/>
                <a:ext cx="126" cy="196"/>
              </a:xfrm>
              <a:custGeom>
                <a:avLst/>
                <a:gdLst>
                  <a:gd name="T0" fmla="*/ 555 w 555"/>
                  <a:gd name="T1" fmla="*/ 433 h 866"/>
                  <a:gd name="T2" fmla="*/ 0 w 555"/>
                  <a:gd name="T3" fmla="*/ 0 h 866"/>
                  <a:gd name="T4" fmla="*/ 0 w 555"/>
                  <a:gd name="T5" fmla="*/ 433 h 866"/>
                  <a:gd name="T6" fmla="*/ 0 w 555"/>
                  <a:gd name="T7" fmla="*/ 866 h 866"/>
                  <a:gd name="T8" fmla="*/ 555 w 555"/>
                  <a:gd name="T9" fmla="*/ 433 h 866"/>
                </a:gdLst>
                <a:ahLst/>
                <a:cxnLst>
                  <a:cxn ang="0">
                    <a:pos x="T0" y="T1"/>
                  </a:cxn>
                  <a:cxn ang="0">
                    <a:pos x="T2" y="T3"/>
                  </a:cxn>
                  <a:cxn ang="0">
                    <a:pos x="T4" y="T5"/>
                  </a:cxn>
                  <a:cxn ang="0">
                    <a:pos x="T6" y="T7"/>
                  </a:cxn>
                  <a:cxn ang="0">
                    <a:pos x="T8" y="T9"/>
                  </a:cxn>
                </a:cxnLst>
                <a:rect l="0" t="0" r="r" b="b"/>
                <a:pathLst>
                  <a:path w="555" h="866">
                    <a:moveTo>
                      <a:pt x="555" y="433"/>
                    </a:moveTo>
                    <a:lnTo>
                      <a:pt x="0" y="0"/>
                    </a:lnTo>
                    <a:lnTo>
                      <a:pt x="0" y="433"/>
                    </a:lnTo>
                    <a:lnTo>
                      <a:pt x="0" y="866"/>
                    </a:lnTo>
                    <a:lnTo>
                      <a:pt x="555" y="433"/>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3" name="Freeform 6">
                <a:extLst>
                  <a:ext uri="{FF2B5EF4-FFF2-40B4-BE49-F238E27FC236}">
                    <a16:creationId xmlns:a16="http://schemas.microsoft.com/office/drawing/2014/main" id="{9F2BA44C-228C-33F1-0CB1-917D47A453DD}"/>
                  </a:ext>
                </a:extLst>
              </p:cNvPr>
              <p:cNvSpPr>
                <a:spLocks noGrp="1" noRot="1" noMove="1" noResize="1" noEditPoints="1" noAdjustHandles="1" noChangeArrowheads="1" noChangeShapeType="1"/>
              </p:cNvSpPr>
              <p:nvPr userDrawn="1"/>
            </p:nvSpPr>
            <p:spPr bwMode="auto">
              <a:xfrm>
                <a:off x="6425" y="3635"/>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B9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4" name="Freeform 7">
                <a:extLst>
                  <a:ext uri="{FF2B5EF4-FFF2-40B4-BE49-F238E27FC236}">
                    <a16:creationId xmlns:a16="http://schemas.microsoft.com/office/drawing/2014/main" id="{B083006A-BE0E-F6F5-82E0-FD1C3F4AFC41}"/>
                  </a:ext>
                </a:extLst>
              </p:cNvPr>
              <p:cNvSpPr>
                <a:spLocks noGrp="1" noRot="1" noMove="1" noResize="1" noEditPoints="1" noAdjustHandles="1" noChangeArrowheads="1" noChangeShapeType="1"/>
              </p:cNvSpPr>
              <p:nvPr userDrawn="1"/>
            </p:nvSpPr>
            <p:spPr bwMode="auto">
              <a:xfrm>
                <a:off x="6551" y="4027"/>
                <a:ext cx="126"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5" name="Freeform 8">
                <a:extLst>
                  <a:ext uri="{FF2B5EF4-FFF2-40B4-BE49-F238E27FC236}">
                    <a16:creationId xmlns:a16="http://schemas.microsoft.com/office/drawing/2014/main" id="{BAA3C703-DA0A-DBCF-C2C9-63DE4B666030}"/>
                  </a:ext>
                </a:extLst>
              </p:cNvPr>
              <p:cNvSpPr>
                <a:spLocks noGrp="1" noRot="1" noMove="1" noResize="1" noEditPoints="1" noAdjustHandles="1" noChangeArrowheads="1" noChangeShapeType="1"/>
              </p:cNvSpPr>
              <p:nvPr userDrawn="1"/>
            </p:nvSpPr>
            <p:spPr bwMode="auto">
              <a:xfrm>
                <a:off x="6551" y="3342"/>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6" name="Freeform 9">
                <a:extLst>
                  <a:ext uri="{FF2B5EF4-FFF2-40B4-BE49-F238E27FC236}">
                    <a16:creationId xmlns:a16="http://schemas.microsoft.com/office/drawing/2014/main" id="{4E979E3B-973E-8B95-43FE-ECF3BF1A3BA8}"/>
                  </a:ext>
                </a:extLst>
              </p:cNvPr>
              <p:cNvSpPr>
                <a:spLocks noGrp="1" noRot="1" noMove="1" noResize="1" noEditPoints="1" noAdjustHandles="1" noChangeArrowheads="1" noChangeShapeType="1"/>
              </p:cNvSpPr>
              <p:nvPr userDrawn="1"/>
            </p:nvSpPr>
            <p:spPr bwMode="auto">
              <a:xfrm>
                <a:off x="6677" y="3635"/>
                <a:ext cx="125"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7" name="Freeform 10">
                <a:extLst>
                  <a:ext uri="{FF2B5EF4-FFF2-40B4-BE49-F238E27FC236}">
                    <a16:creationId xmlns:a16="http://schemas.microsoft.com/office/drawing/2014/main" id="{B58A4268-60AC-03B3-2568-19D804C5E09B}"/>
                  </a:ext>
                </a:extLst>
              </p:cNvPr>
              <p:cNvSpPr>
                <a:spLocks noGrp="1" noRot="1" noMove="1" noResize="1" noEditPoints="1" noAdjustHandles="1" noChangeArrowheads="1" noChangeShapeType="1"/>
              </p:cNvSpPr>
              <p:nvPr userDrawn="1"/>
            </p:nvSpPr>
            <p:spPr bwMode="auto">
              <a:xfrm>
                <a:off x="6677" y="3537"/>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8" name="Freeform 11">
                <a:extLst>
                  <a:ext uri="{FF2B5EF4-FFF2-40B4-BE49-F238E27FC236}">
                    <a16:creationId xmlns:a16="http://schemas.microsoft.com/office/drawing/2014/main" id="{A3C02A03-0AE5-BA23-F7E7-31E5888EAB59}"/>
                  </a:ext>
                </a:extLst>
              </p:cNvPr>
              <p:cNvSpPr>
                <a:spLocks noGrp="1" noRot="1" noMove="1" noResize="1" noEditPoints="1" noAdjustHandles="1" noChangeArrowheads="1" noChangeShapeType="1"/>
              </p:cNvSpPr>
              <p:nvPr userDrawn="1"/>
            </p:nvSpPr>
            <p:spPr bwMode="auto">
              <a:xfrm>
                <a:off x="6677" y="3440"/>
                <a:ext cx="125"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9" name="Freeform 12">
                <a:extLst>
                  <a:ext uri="{FF2B5EF4-FFF2-40B4-BE49-F238E27FC236}">
                    <a16:creationId xmlns:a16="http://schemas.microsoft.com/office/drawing/2014/main" id="{438EB7D4-A0FF-66A2-F831-82FFAE79F969}"/>
                  </a:ext>
                </a:extLst>
              </p:cNvPr>
              <p:cNvSpPr>
                <a:spLocks noGrp="1" noRot="1" noMove="1" noResize="1" noEditPoints="1" noAdjustHandles="1" noChangeArrowheads="1" noChangeShapeType="1"/>
              </p:cNvSpPr>
              <p:nvPr userDrawn="1"/>
            </p:nvSpPr>
            <p:spPr bwMode="auto">
              <a:xfrm>
                <a:off x="6551" y="3537"/>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0" name="Freeform 13">
                <a:extLst>
                  <a:ext uri="{FF2B5EF4-FFF2-40B4-BE49-F238E27FC236}">
                    <a16:creationId xmlns:a16="http://schemas.microsoft.com/office/drawing/2014/main" id="{5F5072DE-8132-37E3-2021-6848E2FD803C}"/>
                  </a:ext>
                </a:extLst>
              </p:cNvPr>
              <p:cNvSpPr>
                <a:spLocks noGrp="1" noRot="1" noMove="1" noResize="1" noEditPoints="1" noAdjustHandles="1" noChangeArrowheads="1" noChangeShapeType="1"/>
              </p:cNvSpPr>
              <p:nvPr userDrawn="1"/>
            </p:nvSpPr>
            <p:spPr bwMode="auto">
              <a:xfrm>
                <a:off x="6551" y="3440"/>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1" name="Freeform 14">
                <a:extLst>
                  <a:ext uri="{FF2B5EF4-FFF2-40B4-BE49-F238E27FC236}">
                    <a16:creationId xmlns:a16="http://schemas.microsoft.com/office/drawing/2014/main" id="{C557D724-D710-6A05-FE35-919E91F77281}"/>
                  </a:ext>
                </a:extLst>
              </p:cNvPr>
              <p:cNvSpPr>
                <a:spLocks noGrp="1" noRot="1" noMove="1" noResize="1" noEditPoints="1" noAdjustHandles="1" noChangeArrowheads="1" noChangeShapeType="1"/>
              </p:cNvSpPr>
              <p:nvPr userDrawn="1"/>
            </p:nvSpPr>
            <p:spPr bwMode="auto">
              <a:xfrm>
                <a:off x="6425"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2" name="Freeform 15">
                <a:extLst>
                  <a:ext uri="{FF2B5EF4-FFF2-40B4-BE49-F238E27FC236}">
                    <a16:creationId xmlns:a16="http://schemas.microsoft.com/office/drawing/2014/main" id="{C82B19A5-E6E5-5F24-D77C-8AEE929B1581}"/>
                  </a:ext>
                </a:extLst>
              </p:cNvPr>
              <p:cNvSpPr>
                <a:spLocks noGrp="1" noRot="1" noMove="1" noResize="1" noEditPoints="1" noAdjustHandles="1" noChangeArrowheads="1" noChangeShapeType="1"/>
              </p:cNvSpPr>
              <p:nvPr userDrawn="1"/>
            </p:nvSpPr>
            <p:spPr bwMode="auto">
              <a:xfrm>
                <a:off x="6425" y="3537"/>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3" name="Freeform 16">
                <a:extLst>
                  <a:ext uri="{FF2B5EF4-FFF2-40B4-BE49-F238E27FC236}">
                    <a16:creationId xmlns:a16="http://schemas.microsoft.com/office/drawing/2014/main" id="{8B7714C1-B88E-73A1-1800-85B9D19EC71E}"/>
                  </a:ext>
                </a:extLst>
              </p:cNvPr>
              <p:cNvSpPr>
                <a:spLocks noGrp="1" noRot="1" noMove="1" noResize="1" noEditPoints="1" noAdjustHandles="1" noChangeArrowheads="1" noChangeShapeType="1"/>
              </p:cNvSpPr>
              <p:nvPr userDrawn="1"/>
            </p:nvSpPr>
            <p:spPr bwMode="auto">
              <a:xfrm>
                <a:off x="6300" y="3244"/>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4" name="Freeform 17">
                <a:extLst>
                  <a:ext uri="{FF2B5EF4-FFF2-40B4-BE49-F238E27FC236}">
                    <a16:creationId xmlns:a16="http://schemas.microsoft.com/office/drawing/2014/main" id="{37C59140-A6C3-39C9-1FEC-53499397AC16}"/>
                  </a:ext>
                </a:extLst>
              </p:cNvPr>
              <p:cNvSpPr>
                <a:spLocks noGrp="1" noRot="1" noMove="1" noResize="1" noEditPoints="1" noAdjustHandles="1" noChangeArrowheads="1" noChangeShapeType="1"/>
              </p:cNvSpPr>
              <p:nvPr userDrawn="1"/>
            </p:nvSpPr>
            <p:spPr bwMode="auto">
              <a:xfrm>
                <a:off x="6300" y="3635"/>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5" name="Freeform 18">
                <a:extLst>
                  <a:ext uri="{FF2B5EF4-FFF2-40B4-BE49-F238E27FC236}">
                    <a16:creationId xmlns:a16="http://schemas.microsoft.com/office/drawing/2014/main" id="{EC17CC9A-A61B-8001-B04D-71DE01A79B1D}"/>
                  </a:ext>
                </a:extLst>
              </p:cNvPr>
              <p:cNvSpPr>
                <a:spLocks noGrp="1" noRot="1" noMove="1" noResize="1" noEditPoints="1" noAdjustHandles="1" noChangeArrowheads="1" noChangeShapeType="1"/>
              </p:cNvSpPr>
              <p:nvPr userDrawn="1"/>
            </p:nvSpPr>
            <p:spPr bwMode="auto">
              <a:xfrm>
                <a:off x="6551" y="36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6" name="Freeform 19">
                <a:extLst>
                  <a:ext uri="{FF2B5EF4-FFF2-40B4-BE49-F238E27FC236}">
                    <a16:creationId xmlns:a16="http://schemas.microsoft.com/office/drawing/2014/main" id="{3391C969-B3B6-0B50-BC6C-65FE340C655A}"/>
                  </a:ext>
                </a:extLst>
              </p:cNvPr>
              <p:cNvSpPr>
                <a:spLocks noGrp="1" noRot="1" noMove="1" noResize="1" noEditPoints="1" noAdjustHandles="1" noChangeArrowheads="1" noChangeShapeType="1"/>
              </p:cNvSpPr>
              <p:nvPr userDrawn="1"/>
            </p:nvSpPr>
            <p:spPr bwMode="auto">
              <a:xfrm>
                <a:off x="6928" y="3635"/>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7" name="Freeform 20">
                <a:extLst>
                  <a:ext uri="{FF2B5EF4-FFF2-40B4-BE49-F238E27FC236}">
                    <a16:creationId xmlns:a16="http://schemas.microsoft.com/office/drawing/2014/main" id="{6CB30D0D-78EC-92FA-4EA4-F185A4FC6A1A}"/>
                  </a:ext>
                </a:extLst>
              </p:cNvPr>
              <p:cNvSpPr>
                <a:spLocks noGrp="1" noRot="1" noMove="1" noResize="1" noEditPoints="1" noAdjustHandles="1" noChangeArrowheads="1" noChangeShapeType="1"/>
              </p:cNvSpPr>
              <p:nvPr userDrawn="1"/>
            </p:nvSpPr>
            <p:spPr bwMode="auto">
              <a:xfrm>
                <a:off x="7305" y="3342"/>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8" name="Freeform 21">
                <a:extLst>
                  <a:ext uri="{FF2B5EF4-FFF2-40B4-BE49-F238E27FC236}">
                    <a16:creationId xmlns:a16="http://schemas.microsoft.com/office/drawing/2014/main" id="{E72846BD-D197-7E19-D7B2-B50EE81E74D2}"/>
                  </a:ext>
                </a:extLst>
              </p:cNvPr>
              <p:cNvSpPr>
                <a:spLocks noGrp="1" noRot="1" noMove="1" noResize="1" noEditPoints="1" noAdjustHandles="1" noChangeArrowheads="1" noChangeShapeType="1"/>
              </p:cNvSpPr>
              <p:nvPr userDrawn="1"/>
            </p:nvSpPr>
            <p:spPr bwMode="auto">
              <a:xfrm>
                <a:off x="7431" y="363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89" name="Freeform 22">
                <a:extLst>
                  <a:ext uri="{FF2B5EF4-FFF2-40B4-BE49-F238E27FC236}">
                    <a16:creationId xmlns:a16="http://schemas.microsoft.com/office/drawing/2014/main" id="{0461226E-4A2B-7776-04B3-CBEC72C219B1}"/>
                  </a:ext>
                </a:extLst>
              </p:cNvPr>
              <p:cNvSpPr>
                <a:spLocks noGrp="1" noRot="1" noMove="1" noResize="1" noEditPoints="1" noAdjustHandles="1" noChangeArrowheads="1" noChangeShapeType="1"/>
              </p:cNvSpPr>
              <p:nvPr userDrawn="1"/>
            </p:nvSpPr>
            <p:spPr bwMode="auto">
              <a:xfrm>
                <a:off x="7431" y="3244"/>
                <a:ext cx="126" cy="196"/>
              </a:xfrm>
              <a:custGeom>
                <a:avLst/>
                <a:gdLst>
                  <a:gd name="T0" fmla="*/ 554 w 554"/>
                  <a:gd name="T1" fmla="*/ 433 h 865"/>
                  <a:gd name="T2" fmla="*/ 0 w 554"/>
                  <a:gd name="T3" fmla="*/ 865 h 865"/>
                  <a:gd name="T4" fmla="*/ 0 w 554"/>
                  <a:gd name="T5" fmla="*/ 433 h 865"/>
                  <a:gd name="T6" fmla="*/ 0 w 554"/>
                  <a:gd name="T7" fmla="*/ 0 h 865"/>
                  <a:gd name="T8" fmla="*/ 554 w 554"/>
                  <a:gd name="T9" fmla="*/ 433 h 865"/>
                </a:gdLst>
                <a:ahLst/>
                <a:cxnLst>
                  <a:cxn ang="0">
                    <a:pos x="T0" y="T1"/>
                  </a:cxn>
                  <a:cxn ang="0">
                    <a:pos x="T2" y="T3"/>
                  </a:cxn>
                  <a:cxn ang="0">
                    <a:pos x="T4" y="T5"/>
                  </a:cxn>
                  <a:cxn ang="0">
                    <a:pos x="T6" y="T7"/>
                  </a:cxn>
                  <a:cxn ang="0">
                    <a:pos x="T8" y="T9"/>
                  </a:cxn>
                </a:cxnLst>
                <a:rect l="0" t="0" r="r" b="b"/>
                <a:pathLst>
                  <a:path w="554" h="865">
                    <a:moveTo>
                      <a:pt x="554" y="433"/>
                    </a:moveTo>
                    <a:lnTo>
                      <a:pt x="0" y="865"/>
                    </a:lnTo>
                    <a:lnTo>
                      <a:pt x="0" y="433"/>
                    </a:lnTo>
                    <a:lnTo>
                      <a:pt x="0" y="0"/>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0" name="Freeform 23">
                <a:extLst>
                  <a:ext uri="{FF2B5EF4-FFF2-40B4-BE49-F238E27FC236}">
                    <a16:creationId xmlns:a16="http://schemas.microsoft.com/office/drawing/2014/main" id="{6C00103C-F84D-974E-84C2-520DC7727D98}"/>
                  </a:ext>
                </a:extLst>
              </p:cNvPr>
              <p:cNvSpPr>
                <a:spLocks noGrp="1" noRot="1" noMove="1" noResize="1" noEditPoints="1" noAdjustHandles="1" noChangeArrowheads="1" noChangeShapeType="1"/>
              </p:cNvSpPr>
              <p:nvPr userDrawn="1"/>
            </p:nvSpPr>
            <p:spPr bwMode="auto">
              <a:xfrm>
                <a:off x="7431" y="3440"/>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1" name="Freeform 24">
                <a:extLst>
                  <a:ext uri="{FF2B5EF4-FFF2-40B4-BE49-F238E27FC236}">
                    <a16:creationId xmlns:a16="http://schemas.microsoft.com/office/drawing/2014/main" id="{2EB07A0C-EFD3-A01C-B809-0ADD7821D2FA}"/>
                  </a:ext>
                </a:extLst>
              </p:cNvPr>
              <p:cNvSpPr>
                <a:spLocks noGrp="1" noRot="1" noMove="1" noResize="1" noEditPoints="1" noAdjustHandles="1" noChangeArrowheads="1" noChangeShapeType="1"/>
              </p:cNvSpPr>
              <p:nvPr userDrawn="1"/>
            </p:nvSpPr>
            <p:spPr bwMode="auto">
              <a:xfrm>
                <a:off x="7054" y="3537"/>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4FBA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2" name="Freeform 25">
                <a:extLst>
                  <a:ext uri="{FF2B5EF4-FFF2-40B4-BE49-F238E27FC236}">
                    <a16:creationId xmlns:a16="http://schemas.microsoft.com/office/drawing/2014/main" id="{D1B0B930-BECE-C077-C2D2-696CB22A9297}"/>
                  </a:ext>
                </a:extLst>
              </p:cNvPr>
              <p:cNvSpPr>
                <a:spLocks noGrp="1" noRot="1" noMove="1" noResize="1" noEditPoints="1" noAdjustHandles="1" noChangeArrowheads="1" noChangeShapeType="1"/>
              </p:cNvSpPr>
              <p:nvPr userDrawn="1"/>
            </p:nvSpPr>
            <p:spPr bwMode="auto">
              <a:xfrm>
                <a:off x="7305" y="3049"/>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3" name="Freeform 26">
                <a:extLst>
                  <a:ext uri="{FF2B5EF4-FFF2-40B4-BE49-F238E27FC236}">
                    <a16:creationId xmlns:a16="http://schemas.microsoft.com/office/drawing/2014/main" id="{D161F87A-5E68-4BEB-EAAA-18683D2C7563}"/>
                  </a:ext>
                </a:extLst>
              </p:cNvPr>
              <p:cNvSpPr>
                <a:spLocks noGrp="1" noRot="1" noMove="1" noResize="1" noEditPoints="1" noAdjustHandles="1" noChangeArrowheads="1" noChangeShapeType="1"/>
              </p:cNvSpPr>
              <p:nvPr userDrawn="1"/>
            </p:nvSpPr>
            <p:spPr bwMode="auto">
              <a:xfrm>
                <a:off x="7180" y="3537"/>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4" name="Freeform 27">
                <a:extLst>
                  <a:ext uri="{FF2B5EF4-FFF2-40B4-BE49-F238E27FC236}">
                    <a16:creationId xmlns:a16="http://schemas.microsoft.com/office/drawing/2014/main" id="{13AABF0F-D251-4EA9-0D4E-E217A458E9E4}"/>
                  </a:ext>
                </a:extLst>
              </p:cNvPr>
              <p:cNvSpPr>
                <a:spLocks noGrp="1" noRot="1" noMove="1" noResize="1" noEditPoints="1" noAdjustHandles="1" noChangeArrowheads="1" noChangeShapeType="1"/>
              </p:cNvSpPr>
              <p:nvPr userDrawn="1"/>
            </p:nvSpPr>
            <p:spPr bwMode="auto">
              <a:xfrm>
                <a:off x="7305" y="3244"/>
                <a:ext cx="126" cy="196"/>
              </a:xfrm>
              <a:custGeom>
                <a:avLst/>
                <a:gdLst>
                  <a:gd name="T0" fmla="*/ 0 w 554"/>
                  <a:gd name="T1" fmla="*/ 433 h 865"/>
                  <a:gd name="T2" fmla="*/ 554 w 554"/>
                  <a:gd name="T3" fmla="*/ 865 h 865"/>
                  <a:gd name="T4" fmla="*/ 554 w 554"/>
                  <a:gd name="T5" fmla="*/ 433 h 865"/>
                  <a:gd name="T6" fmla="*/ 554 w 554"/>
                  <a:gd name="T7" fmla="*/ 0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865"/>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5" name="Freeform 28">
                <a:extLst>
                  <a:ext uri="{FF2B5EF4-FFF2-40B4-BE49-F238E27FC236}">
                    <a16:creationId xmlns:a16="http://schemas.microsoft.com/office/drawing/2014/main" id="{3C4FA0CF-DBF0-4A72-C1C9-3CAE10520553}"/>
                  </a:ext>
                </a:extLst>
              </p:cNvPr>
              <p:cNvSpPr>
                <a:spLocks noGrp="1" noRot="1" noMove="1" noResize="1" noEditPoints="1" noAdjustHandles="1" noChangeArrowheads="1" noChangeShapeType="1"/>
              </p:cNvSpPr>
              <p:nvPr userDrawn="1"/>
            </p:nvSpPr>
            <p:spPr bwMode="auto">
              <a:xfrm>
                <a:off x="7305" y="3146"/>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6" name="Freeform 29">
                <a:extLst>
                  <a:ext uri="{FF2B5EF4-FFF2-40B4-BE49-F238E27FC236}">
                    <a16:creationId xmlns:a16="http://schemas.microsoft.com/office/drawing/2014/main" id="{3A6ACC91-079C-CD22-CF00-A24750361988}"/>
                  </a:ext>
                </a:extLst>
              </p:cNvPr>
              <p:cNvSpPr>
                <a:spLocks noGrp="1" noRot="1" noMove="1" noResize="1" noEditPoints="1" noAdjustHandles="1" noChangeArrowheads="1" noChangeShapeType="1"/>
              </p:cNvSpPr>
              <p:nvPr userDrawn="1"/>
            </p:nvSpPr>
            <p:spPr bwMode="auto">
              <a:xfrm>
                <a:off x="7431" y="314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7" name="Freeform 30">
                <a:extLst>
                  <a:ext uri="{FF2B5EF4-FFF2-40B4-BE49-F238E27FC236}">
                    <a16:creationId xmlns:a16="http://schemas.microsoft.com/office/drawing/2014/main" id="{5CD2B65B-8C75-0560-D8F5-64E17755A4DF}"/>
                  </a:ext>
                </a:extLst>
              </p:cNvPr>
              <p:cNvSpPr>
                <a:spLocks noGrp="1" noRot="1" noMove="1" noResize="1" noEditPoints="1" noAdjustHandles="1" noChangeArrowheads="1" noChangeShapeType="1"/>
              </p:cNvSpPr>
              <p:nvPr userDrawn="1"/>
            </p:nvSpPr>
            <p:spPr bwMode="auto">
              <a:xfrm>
                <a:off x="7557" y="3733"/>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8" name="Freeform 31">
                <a:extLst>
                  <a:ext uri="{FF2B5EF4-FFF2-40B4-BE49-F238E27FC236}">
                    <a16:creationId xmlns:a16="http://schemas.microsoft.com/office/drawing/2014/main" id="{289392BC-59A1-4740-4644-25B769B267A3}"/>
                  </a:ext>
                </a:extLst>
              </p:cNvPr>
              <p:cNvSpPr>
                <a:spLocks noGrp="1" noRot="1" noMove="1" noResize="1" noEditPoints="1" noAdjustHandles="1" noChangeArrowheads="1" noChangeShapeType="1"/>
              </p:cNvSpPr>
              <p:nvPr userDrawn="1"/>
            </p:nvSpPr>
            <p:spPr bwMode="auto">
              <a:xfrm>
                <a:off x="7180" y="3440"/>
                <a:ext cx="125"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99" name="Freeform 32">
                <a:extLst>
                  <a:ext uri="{FF2B5EF4-FFF2-40B4-BE49-F238E27FC236}">
                    <a16:creationId xmlns:a16="http://schemas.microsoft.com/office/drawing/2014/main" id="{39EEA212-D3AA-1271-D99A-3AE665237D25}"/>
                  </a:ext>
                </a:extLst>
              </p:cNvPr>
              <p:cNvSpPr>
                <a:spLocks noGrp="1" noRot="1" noMove="1" noResize="1" noEditPoints="1" noAdjustHandles="1" noChangeArrowheads="1" noChangeShapeType="1"/>
              </p:cNvSpPr>
              <p:nvPr userDrawn="1"/>
            </p:nvSpPr>
            <p:spPr bwMode="auto">
              <a:xfrm>
                <a:off x="7054" y="3440"/>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0" name="Freeform 33">
                <a:extLst>
                  <a:ext uri="{FF2B5EF4-FFF2-40B4-BE49-F238E27FC236}">
                    <a16:creationId xmlns:a16="http://schemas.microsoft.com/office/drawing/2014/main" id="{14724ED6-C278-41AB-0801-3C0E3A195C90}"/>
                  </a:ext>
                </a:extLst>
              </p:cNvPr>
              <p:cNvSpPr>
                <a:spLocks noGrp="1" noRot="1" noMove="1" noResize="1" noEditPoints="1" noAdjustHandles="1" noChangeArrowheads="1" noChangeShapeType="1"/>
              </p:cNvSpPr>
              <p:nvPr userDrawn="1"/>
            </p:nvSpPr>
            <p:spPr bwMode="auto">
              <a:xfrm>
                <a:off x="7557" y="3146"/>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1" name="Freeform 34">
                <a:extLst>
                  <a:ext uri="{FF2B5EF4-FFF2-40B4-BE49-F238E27FC236}">
                    <a16:creationId xmlns:a16="http://schemas.microsoft.com/office/drawing/2014/main" id="{DED1FA63-30D7-CD60-0D3F-C347B79F8415}"/>
                  </a:ext>
                </a:extLst>
              </p:cNvPr>
              <p:cNvSpPr>
                <a:spLocks noGrp="1" noRot="1" noMove="1" noResize="1" noEditPoints="1" noAdjustHandles="1" noChangeArrowheads="1" noChangeShapeType="1"/>
              </p:cNvSpPr>
              <p:nvPr userDrawn="1"/>
            </p:nvSpPr>
            <p:spPr bwMode="auto">
              <a:xfrm>
                <a:off x="7180" y="3635"/>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2" name="Freeform 35">
                <a:extLst>
                  <a:ext uri="{FF2B5EF4-FFF2-40B4-BE49-F238E27FC236}">
                    <a16:creationId xmlns:a16="http://schemas.microsoft.com/office/drawing/2014/main" id="{34CB6836-7C60-4D6A-CBB8-9697D453D800}"/>
                  </a:ext>
                </a:extLst>
              </p:cNvPr>
              <p:cNvSpPr>
                <a:spLocks noGrp="1" noRot="1" noMove="1" noResize="1" noEditPoints="1" noAdjustHandles="1" noChangeArrowheads="1" noChangeShapeType="1"/>
              </p:cNvSpPr>
              <p:nvPr userDrawn="1"/>
            </p:nvSpPr>
            <p:spPr bwMode="auto">
              <a:xfrm>
                <a:off x="7054" y="36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3" name="Freeform 36">
                <a:extLst>
                  <a:ext uri="{FF2B5EF4-FFF2-40B4-BE49-F238E27FC236}">
                    <a16:creationId xmlns:a16="http://schemas.microsoft.com/office/drawing/2014/main" id="{5E94E66E-0231-E94C-E85C-A25C779585B4}"/>
                  </a:ext>
                </a:extLst>
              </p:cNvPr>
              <p:cNvSpPr>
                <a:spLocks noGrp="1" noRot="1" noMove="1" noResize="1" noEditPoints="1" noAdjustHandles="1" noChangeArrowheads="1" noChangeShapeType="1"/>
              </p:cNvSpPr>
              <p:nvPr userDrawn="1"/>
            </p:nvSpPr>
            <p:spPr bwMode="auto">
              <a:xfrm>
                <a:off x="7054" y="2657"/>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4" name="Freeform 37">
                <a:extLst>
                  <a:ext uri="{FF2B5EF4-FFF2-40B4-BE49-F238E27FC236}">
                    <a16:creationId xmlns:a16="http://schemas.microsoft.com/office/drawing/2014/main" id="{AAF69E98-50B0-447B-5F0F-3497D0C8CB17}"/>
                  </a:ext>
                </a:extLst>
              </p:cNvPr>
              <p:cNvSpPr>
                <a:spLocks noGrp="1" noRot="1" noMove="1" noResize="1" noEditPoints="1" noAdjustHandles="1" noChangeArrowheads="1" noChangeShapeType="1"/>
              </p:cNvSpPr>
              <p:nvPr userDrawn="1"/>
            </p:nvSpPr>
            <p:spPr bwMode="auto">
              <a:xfrm>
                <a:off x="7180" y="3244"/>
                <a:ext cx="125" cy="196"/>
              </a:xfrm>
              <a:custGeom>
                <a:avLst/>
                <a:gdLst>
                  <a:gd name="T0" fmla="*/ 0 w 554"/>
                  <a:gd name="T1" fmla="*/ 865 h 865"/>
                  <a:gd name="T2" fmla="*/ 0 w 554"/>
                  <a:gd name="T3" fmla="*/ 433 h 865"/>
                  <a:gd name="T4" fmla="*/ 0 w 554"/>
                  <a:gd name="T5" fmla="*/ 0 h 865"/>
                  <a:gd name="T6" fmla="*/ 554 w 554"/>
                  <a:gd name="T7" fmla="*/ 433 h 865"/>
                  <a:gd name="T8" fmla="*/ 0 w 554"/>
                  <a:gd name="T9" fmla="*/ 865 h 865"/>
                </a:gdLst>
                <a:ahLst/>
                <a:cxnLst>
                  <a:cxn ang="0">
                    <a:pos x="T0" y="T1"/>
                  </a:cxn>
                  <a:cxn ang="0">
                    <a:pos x="T2" y="T3"/>
                  </a:cxn>
                  <a:cxn ang="0">
                    <a:pos x="T4" y="T5"/>
                  </a:cxn>
                  <a:cxn ang="0">
                    <a:pos x="T6" y="T7"/>
                  </a:cxn>
                  <a:cxn ang="0">
                    <a:pos x="T8" y="T9"/>
                  </a:cxn>
                </a:cxnLst>
                <a:rect l="0" t="0" r="r" b="b"/>
                <a:pathLst>
                  <a:path w="554" h="865">
                    <a:moveTo>
                      <a:pt x="0" y="865"/>
                    </a:moveTo>
                    <a:lnTo>
                      <a:pt x="0" y="433"/>
                    </a:lnTo>
                    <a:lnTo>
                      <a:pt x="0" y="0"/>
                    </a:lnTo>
                    <a:lnTo>
                      <a:pt x="554" y="433"/>
                    </a:lnTo>
                    <a:lnTo>
                      <a:pt x="0" y="865"/>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5" name="Freeform 38">
                <a:extLst>
                  <a:ext uri="{FF2B5EF4-FFF2-40B4-BE49-F238E27FC236}">
                    <a16:creationId xmlns:a16="http://schemas.microsoft.com/office/drawing/2014/main" id="{4884B2D9-0B6E-734D-A753-95F3CAB7C08F}"/>
                  </a:ext>
                </a:extLst>
              </p:cNvPr>
              <p:cNvSpPr>
                <a:spLocks noGrp="1" noRot="1" noMove="1" noResize="1" noEditPoints="1" noAdjustHandles="1" noChangeArrowheads="1" noChangeShapeType="1"/>
              </p:cNvSpPr>
              <p:nvPr userDrawn="1"/>
            </p:nvSpPr>
            <p:spPr bwMode="auto">
              <a:xfrm>
                <a:off x="7557" y="4124"/>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6" name="Freeform 39">
                <a:extLst>
                  <a:ext uri="{FF2B5EF4-FFF2-40B4-BE49-F238E27FC236}">
                    <a16:creationId xmlns:a16="http://schemas.microsoft.com/office/drawing/2014/main" id="{0F1A674E-8DA8-FDB1-C31D-E1F56096B253}"/>
                  </a:ext>
                </a:extLst>
              </p:cNvPr>
              <p:cNvSpPr>
                <a:spLocks noGrp="1" noRot="1" noMove="1" noResize="1" noEditPoints="1" noAdjustHandles="1" noChangeArrowheads="1" noChangeShapeType="1"/>
              </p:cNvSpPr>
              <p:nvPr userDrawn="1"/>
            </p:nvSpPr>
            <p:spPr bwMode="auto">
              <a:xfrm>
                <a:off x="7305" y="2266"/>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7" name="Freeform 40">
                <a:extLst>
                  <a:ext uri="{FF2B5EF4-FFF2-40B4-BE49-F238E27FC236}">
                    <a16:creationId xmlns:a16="http://schemas.microsoft.com/office/drawing/2014/main" id="{8DA217F3-0C5F-0776-D843-339486BFEFC1}"/>
                  </a:ext>
                </a:extLst>
              </p:cNvPr>
              <p:cNvSpPr>
                <a:spLocks noGrp="1" noRot="1" noMove="1" noResize="1" noEditPoints="1" noAdjustHandles="1" noChangeArrowheads="1" noChangeShapeType="1"/>
              </p:cNvSpPr>
              <p:nvPr userDrawn="1"/>
            </p:nvSpPr>
            <p:spPr bwMode="auto">
              <a:xfrm>
                <a:off x="7431" y="3342"/>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8" name="Freeform 41">
                <a:extLst>
                  <a:ext uri="{FF2B5EF4-FFF2-40B4-BE49-F238E27FC236}">
                    <a16:creationId xmlns:a16="http://schemas.microsoft.com/office/drawing/2014/main" id="{1419312B-2ABD-B688-3513-96A4BF54F857}"/>
                  </a:ext>
                </a:extLst>
              </p:cNvPr>
              <p:cNvSpPr>
                <a:spLocks noGrp="1" noRot="1" noMove="1" noResize="1" noEditPoints="1" noAdjustHandles="1" noChangeArrowheads="1" noChangeShapeType="1"/>
              </p:cNvSpPr>
              <p:nvPr userDrawn="1"/>
            </p:nvSpPr>
            <p:spPr bwMode="auto">
              <a:xfrm>
                <a:off x="6928" y="3537"/>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09" name="Freeform 42">
                <a:extLst>
                  <a:ext uri="{FF2B5EF4-FFF2-40B4-BE49-F238E27FC236}">
                    <a16:creationId xmlns:a16="http://schemas.microsoft.com/office/drawing/2014/main" id="{01D293E2-1879-C861-027F-266774B00CA1}"/>
                  </a:ext>
                </a:extLst>
              </p:cNvPr>
              <p:cNvSpPr>
                <a:spLocks noGrp="1" noRot="1" noMove="1" noResize="1" noEditPoints="1" noAdjustHandles="1" noChangeArrowheads="1" noChangeShapeType="1"/>
              </p:cNvSpPr>
              <p:nvPr userDrawn="1"/>
            </p:nvSpPr>
            <p:spPr bwMode="auto">
              <a:xfrm>
                <a:off x="6928" y="314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0" name="Freeform 43">
                <a:extLst>
                  <a:ext uri="{FF2B5EF4-FFF2-40B4-BE49-F238E27FC236}">
                    <a16:creationId xmlns:a16="http://schemas.microsoft.com/office/drawing/2014/main" id="{E68A384A-0825-BEF0-0F33-C14AB67DF49D}"/>
                  </a:ext>
                </a:extLst>
              </p:cNvPr>
              <p:cNvSpPr>
                <a:spLocks noGrp="1" noRot="1" noMove="1" noResize="1" noEditPoints="1" noAdjustHandles="1" noChangeArrowheads="1" noChangeShapeType="1"/>
              </p:cNvSpPr>
              <p:nvPr userDrawn="1"/>
            </p:nvSpPr>
            <p:spPr bwMode="auto">
              <a:xfrm>
                <a:off x="6928"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1" name="Freeform 44">
                <a:extLst>
                  <a:ext uri="{FF2B5EF4-FFF2-40B4-BE49-F238E27FC236}">
                    <a16:creationId xmlns:a16="http://schemas.microsoft.com/office/drawing/2014/main" id="{F305D684-85F2-5EF9-A8A0-F91B5943B1D2}"/>
                  </a:ext>
                </a:extLst>
              </p:cNvPr>
              <p:cNvSpPr>
                <a:spLocks noGrp="1" noRot="1" noMove="1" noResize="1" noEditPoints="1" noAdjustHandles="1" noChangeArrowheads="1" noChangeShapeType="1"/>
              </p:cNvSpPr>
              <p:nvPr userDrawn="1"/>
            </p:nvSpPr>
            <p:spPr bwMode="auto">
              <a:xfrm>
                <a:off x="6802" y="3929"/>
                <a:ext cx="126" cy="195"/>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2" name="Freeform 45">
                <a:extLst>
                  <a:ext uri="{FF2B5EF4-FFF2-40B4-BE49-F238E27FC236}">
                    <a16:creationId xmlns:a16="http://schemas.microsoft.com/office/drawing/2014/main" id="{4A599417-9292-844F-A812-FC7B16217A30}"/>
                  </a:ext>
                </a:extLst>
              </p:cNvPr>
              <p:cNvSpPr>
                <a:spLocks noGrp="1" noRot="1" noMove="1" noResize="1" noEditPoints="1" noAdjustHandles="1" noChangeArrowheads="1" noChangeShapeType="1"/>
              </p:cNvSpPr>
              <p:nvPr userDrawn="1"/>
            </p:nvSpPr>
            <p:spPr bwMode="auto">
              <a:xfrm>
                <a:off x="6802" y="3831"/>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3" name="Freeform 46">
                <a:extLst>
                  <a:ext uri="{FF2B5EF4-FFF2-40B4-BE49-F238E27FC236}">
                    <a16:creationId xmlns:a16="http://schemas.microsoft.com/office/drawing/2014/main" id="{416DF783-CF3A-4C3A-9053-94FA37BF8AB8}"/>
                  </a:ext>
                </a:extLst>
              </p:cNvPr>
              <p:cNvSpPr>
                <a:spLocks noGrp="1" noRot="1" noMove="1" noResize="1" noEditPoints="1" noAdjustHandles="1" noChangeArrowheads="1" noChangeShapeType="1"/>
              </p:cNvSpPr>
              <p:nvPr userDrawn="1"/>
            </p:nvSpPr>
            <p:spPr bwMode="auto">
              <a:xfrm>
                <a:off x="7557" y="3244"/>
                <a:ext cx="125" cy="196"/>
              </a:xfrm>
              <a:custGeom>
                <a:avLst/>
                <a:gdLst>
                  <a:gd name="T0" fmla="*/ 0 w 554"/>
                  <a:gd name="T1" fmla="*/ 433 h 865"/>
                  <a:gd name="T2" fmla="*/ 554 w 554"/>
                  <a:gd name="T3" fmla="*/ 0 h 865"/>
                  <a:gd name="T4" fmla="*/ 554 w 554"/>
                  <a:gd name="T5" fmla="*/ 433 h 865"/>
                  <a:gd name="T6" fmla="*/ 554 w 554"/>
                  <a:gd name="T7" fmla="*/ 865 h 865"/>
                  <a:gd name="T8" fmla="*/ 0 w 554"/>
                  <a:gd name="T9" fmla="*/ 433 h 865"/>
                </a:gdLst>
                <a:ahLst/>
                <a:cxnLst>
                  <a:cxn ang="0">
                    <a:pos x="T0" y="T1"/>
                  </a:cxn>
                  <a:cxn ang="0">
                    <a:pos x="T2" y="T3"/>
                  </a:cxn>
                  <a:cxn ang="0">
                    <a:pos x="T4" y="T5"/>
                  </a:cxn>
                  <a:cxn ang="0">
                    <a:pos x="T6" y="T7"/>
                  </a:cxn>
                  <a:cxn ang="0">
                    <a:pos x="T8" y="T9"/>
                  </a:cxn>
                </a:cxnLst>
                <a:rect l="0" t="0" r="r" b="b"/>
                <a:pathLst>
                  <a:path w="554" h="865">
                    <a:moveTo>
                      <a:pt x="0" y="433"/>
                    </a:moveTo>
                    <a:lnTo>
                      <a:pt x="554" y="0"/>
                    </a:lnTo>
                    <a:lnTo>
                      <a:pt x="554" y="433"/>
                    </a:lnTo>
                    <a:lnTo>
                      <a:pt x="554" y="865"/>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4" name="Freeform 47">
                <a:extLst>
                  <a:ext uri="{FF2B5EF4-FFF2-40B4-BE49-F238E27FC236}">
                    <a16:creationId xmlns:a16="http://schemas.microsoft.com/office/drawing/2014/main" id="{27C91604-2EFA-E7B2-1A29-E5E8473A7E79}"/>
                  </a:ext>
                </a:extLst>
              </p:cNvPr>
              <p:cNvSpPr>
                <a:spLocks noGrp="1" noRot="1" noMove="1" noResize="1" noEditPoints="1" noAdjustHandles="1" noChangeArrowheads="1" noChangeShapeType="1"/>
              </p:cNvSpPr>
              <p:nvPr userDrawn="1"/>
            </p:nvSpPr>
            <p:spPr bwMode="auto">
              <a:xfrm>
                <a:off x="7054" y="38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5" name="Freeform 48">
                <a:extLst>
                  <a:ext uri="{FF2B5EF4-FFF2-40B4-BE49-F238E27FC236}">
                    <a16:creationId xmlns:a16="http://schemas.microsoft.com/office/drawing/2014/main" id="{F3246C19-B8D2-1273-B645-F5B654D99175}"/>
                  </a:ext>
                </a:extLst>
              </p:cNvPr>
              <p:cNvSpPr>
                <a:spLocks noGrp="1" noRot="1" noMove="1" noResize="1" noEditPoints="1" noAdjustHandles="1" noChangeArrowheads="1" noChangeShapeType="1"/>
              </p:cNvSpPr>
              <p:nvPr userDrawn="1"/>
            </p:nvSpPr>
            <p:spPr bwMode="auto">
              <a:xfrm>
                <a:off x="7305" y="3537"/>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6" name="Freeform 49">
                <a:extLst>
                  <a:ext uri="{FF2B5EF4-FFF2-40B4-BE49-F238E27FC236}">
                    <a16:creationId xmlns:a16="http://schemas.microsoft.com/office/drawing/2014/main" id="{B23932ED-15D4-B5D3-C07F-4FD7A2CF8E1D}"/>
                  </a:ext>
                </a:extLst>
              </p:cNvPr>
              <p:cNvSpPr>
                <a:spLocks noGrp="1" noRot="1" noMove="1" noResize="1" noEditPoints="1" noAdjustHandles="1" noChangeArrowheads="1" noChangeShapeType="1"/>
              </p:cNvSpPr>
              <p:nvPr userDrawn="1"/>
            </p:nvSpPr>
            <p:spPr bwMode="auto">
              <a:xfrm>
                <a:off x="7054" y="3342"/>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7" name="Freeform 50">
                <a:extLst>
                  <a:ext uri="{FF2B5EF4-FFF2-40B4-BE49-F238E27FC236}">
                    <a16:creationId xmlns:a16="http://schemas.microsoft.com/office/drawing/2014/main" id="{F780E36D-FB59-D581-4DE6-C029E7605502}"/>
                  </a:ext>
                </a:extLst>
              </p:cNvPr>
              <p:cNvSpPr>
                <a:spLocks noGrp="1" noRot="1" noMove="1" noResize="1" noEditPoints="1" noAdjustHandles="1" noChangeArrowheads="1" noChangeShapeType="1"/>
              </p:cNvSpPr>
              <p:nvPr userDrawn="1"/>
            </p:nvSpPr>
            <p:spPr bwMode="auto">
              <a:xfrm>
                <a:off x="6928" y="4124"/>
                <a:ext cx="126" cy="196"/>
              </a:xfrm>
              <a:custGeom>
                <a:avLst/>
                <a:gdLst>
                  <a:gd name="T0" fmla="*/ 555 w 555"/>
                  <a:gd name="T1" fmla="*/ 0 h 866"/>
                  <a:gd name="T2" fmla="*/ 555 w 555"/>
                  <a:gd name="T3" fmla="*/ 433 h 866"/>
                  <a:gd name="T4" fmla="*/ 555 w 555"/>
                  <a:gd name="T5" fmla="*/ 866 h 866"/>
                  <a:gd name="T6" fmla="*/ 0 w 555"/>
                  <a:gd name="T7" fmla="*/ 433 h 866"/>
                  <a:gd name="T8" fmla="*/ 555 w 555"/>
                  <a:gd name="T9" fmla="*/ 0 h 866"/>
                </a:gdLst>
                <a:ahLst/>
                <a:cxnLst>
                  <a:cxn ang="0">
                    <a:pos x="T0" y="T1"/>
                  </a:cxn>
                  <a:cxn ang="0">
                    <a:pos x="T2" y="T3"/>
                  </a:cxn>
                  <a:cxn ang="0">
                    <a:pos x="T4" y="T5"/>
                  </a:cxn>
                  <a:cxn ang="0">
                    <a:pos x="T6" y="T7"/>
                  </a:cxn>
                  <a:cxn ang="0">
                    <a:pos x="T8" y="T9"/>
                  </a:cxn>
                </a:cxnLst>
                <a:rect l="0" t="0" r="r" b="b"/>
                <a:pathLst>
                  <a:path w="555" h="866">
                    <a:moveTo>
                      <a:pt x="555" y="0"/>
                    </a:moveTo>
                    <a:lnTo>
                      <a:pt x="555" y="433"/>
                    </a:lnTo>
                    <a:lnTo>
                      <a:pt x="555" y="866"/>
                    </a:lnTo>
                    <a:lnTo>
                      <a:pt x="0" y="433"/>
                    </a:lnTo>
                    <a:lnTo>
                      <a:pt x="555"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8" name="Freeform 51">
                <a:extLst>
                  <a:ext uri="{FF2B5EF4-FFF2-40B4-BE49-F238E27FC236}">
                    <a16:creationId xmlns:a16="http://schemas.microsoft.com/office/drawing/2014/main" id="{1D0D858E-CAAD-A31C-1296-7C1FDB1D6494}"/>
                  </a:ext>
                </a:extLst>
              </p:cNvPr>
              <p:cNvSpPr>
                <a:spLocks noGrp="1" noRot="1" noMove="1" noResize="1" noEditPoints="1" noAdjustHandles="1" noChangeArrowheads="1" noChangeShapeType="1"/>
              </p:cNvSpPr>
              <p:nvPr userDrawn="1"/>
            </p:nvSpPr>
            <p:spPr bwMode="auto">
              <a:xfrm>
                <a:off x="6677" y="3929"/>
                <a:ext cx="125"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19" name="Freeform 52">
                <a:extLst>
                  <a:ext uri="{FF2B5EF4-FFF2-40B4-BE49-F238E27FC236}">
                    <a16:creationId xmlns:a16="http://schemas.microsoft.com/office/drawing/2014/main" id="{4AB41B19-7AA5-A247-F1B1-9A65ADBB24E1}"/>
                  </a:ext>
                </a:extLst>
              </p:cNvPr>
              <p:cNvSpPr>
                <a:spLocks noGrp="1" noRot="1" noMove="1" noResize="1" noEditPoints="1" noAdjustHandles="1" noChangeArrowheads="1" noChangeShapeType="1"/>
              </p:cNvSpPr>
              <p:nvPr userDrawn="1"/>
            </p:nvSpPr>
            <p:spPr bwMode="auto">
              <a:xfrm>
                <a:off x="6677" y="3733"/>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0" name="Freeform 53">
                <a:extLst>
                  <a:ext uri="{FF2B5EF4-FFF2-40B4-BE49-F238E27FC236}">
                    <a16:creationId xmlns:a16="http://schemas.microsoft.com/office/drawing/2014/main" id="{A376B4CF-73EF-330E-5234-CF86A6619008}"/>
                  </a:ext>
                </a:extLst>
              </p:cNvPr>
              <p:cNvSpPr>
                <a:spLocks noGrp="1" noRot="1" noMove="1" noResize="1" noEditPoints="1" noAdjustHandles="1" noChangeArrowheads="1" noChangeShapeType="1"/>
              </p:cNvSpPr>
              <p:nvPr userDrawn="1"/>
            </p:nvSpPr>
            <p:spPr bwMode="auto">
              <a:xfrm>
                <a:off x="7305" y="3929"/>
                <a:ext cx="126"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1" name="Freeform 54">
                <a:extLst>
                  <a:ext uri="{FF2B5EF4-FFF2-40B4-BE49-F238E27FC236}">
                    <a16:creationId xmlns:a16="http://schemas.microsoft.com/office/drawing/2014/main" id="{0DEDF197-0D18-4C1D-AC15-79DC416EC72F}"/>
                  </a:ext>
                </a:extLst>
              </p:cNvPr>
              <p:cNvSpPr>
                <a:spLocks noGrp="1" noRot="1" noMove="1" noResize="1" noEditPoints="1" noAdjustHandles="1" noChangeArrowheads="1" noChangeShapeType="1"/>
              </p:cNvSpPr>
              <p:nvPr userDrawn="1"/>
            </p:nvSpPr>
            <p:spPr bwMode="auto">
              <a:xfrm>
                <a:off x="7305" y="4027"/>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2" name="Freeform 55">
                <a:extLst>
                  <a:ext uri="{FF2B5EF4-FFF2-40B4-BE49-F238E27FC236}">
                    <a16:creationId xmlns:a16="http://schemas.microsoft.com/office/drawing/2014/main" id="{F22799EF-FCB2-6C70-033A-506B792BEEAE}"/>
                  </a:ext>
                </a:extLst>
              </p:cNvPr>
              <p:cNvSpPr>
                <a:spLocks noGrp="1" noRot="1" noMove="1" noResize="1" noEditPoints="1" noAdjustHandles="1" noChangeArrowheads="1" noChangeShapeType="1"/>
              </p:cNvSpPr>
              <p:nvPr userDrawn="1"/>
            </p:nvSpPr>
            <p:spPr bwMode="auto">
              <a:xfrm>
                <a:off x="5923" y="3929"/>
                <a:ext cx="125"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3" name="Freeform 56">
                <a:extLst>
                  <a:ext uri="{FF2B5EF4-FFF2-40B4-BE49-F238E27FC236}">
                    <a16:creationId xmlns:a16="http://schemas.microsoft.com/office/drawing/2014/main" id="{B9943BCF-06A9-4C50-D02F-55C47BDD3680}"/>
                  </a:ext>
                </a:extLst>
              </p:cNvPr>
              <p:cNvSpPr>
                <a:spLocks noGrp="1" noRot="1" noMove="1" noResize="1" noEditPoints="1" noAdjustHandles="1" noChangeArrowheads="1" noChangeShapeType="1"/>
              </p:cNvSpPr>
              <p:nvPr userDrawn="1"/>
            </p:nvSpPr>
            <p:spPr bwMode="auto">
              <a:xfrm>
                <a:off x="253" y="4124"/>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4" name="Freeform 57">
                <a:extLst>
                  <a:ext uri="{FF2B5EF4-FFF2-40B4-BE49-F238E27FC236}">
                    <a16:creationId xmlns:a16="http://schemas.microsoft.com/office/drawing/2014/main" id="{7BD3E3DA-46B1-5060-70D6-0088FE782D33}"/>
                  </a:ext>
                </a:extLst>
              </p:cNvPr>
              <p:cNvSpPr>
                <a:spLocks noGrp="1" noRot="1" noMove="1" noResize="1" noEditPoints="1" noAdjustHandles="1" noChangeArrowheads="1" noChangeShapeType="1"/>
              </p:cNvSpPr>
              <p:nvPr userDrawn="1"/>
            </p:nvSpPr>
            <p:spPr bwMode="auto">
              <a:xfrm>
                <a:off x="128" y="4124"/>
                <a:ext cx="125"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5" name="Freeform 58">
                <a:extLst>
                  <a:ext uri="{FF2B5EF4-FFF2-40B4-BE49-F238E27FC236}">
                    <a16:creationId xmlns:a16="http://schemas.microsoft.com/office/drawing/2014/main" id="{1019FD4C-25B6-21B5-1965-3DBFB39D13AA}"/>
                  </a:ext>
                </a:extLst>
              </p:cNvPr>
              <p:cNvSpPr>
                <a:spLocks noGrp="1" noRot="1" noMove="1" noResize="1" noEditPoints="1" noAdjustHandles="1" noChangeArrowheads="1" noChangeShapeType="1"/>
              </p:cNvSpPr>
              <p:nvPr userDrawn="1"/>
            </p:nvSpPr>
            <p:spPr bwMode="auto">
              <a:xfrm>
                <a:off x="2515" y="4124"/>
                <a:ext cx="126" cy="196"/>
              </a:xfrm>
              <a:custGeom>
                <a:avLst/>
                <a:gdLst>
                  <a:gd name="T0" fmla="*/ 555 w 555"/>
                  <a:gd name="T1" fmla="*/ 433 h 866"/>
                  <a:gd name="T2" fmla="*/ 0 w 555"/>
                  <a:gd name="T3" fmla="*/ 866 h 866"/>
                  <a:gd name="T4" fmla="*/ 0 w 555"/>
                  <a:gd name="T5" fmla="*/ 433 h 866"/>
                  <a:gd name="T6" fmla="*/ 0 w 555"/>
                  <a:gd name="T7" fmla="*/ 0 h 866"/>
                  <a:gd name="T8" fmla="*/ 555 w 555"/>
                  <a:gd name="T9" fmla="*/ 433 h 866"/>
                </a:gdLst>
                <a:ahLst/>
                <a:cxnLst>
                  <a:cxn ang="0">
                    <a:pos x="T0" y="T1"/>
                  </a:cxn>
                  <a:cxn ang="0">
                    <a:pos x="T2" y="T3"/>
                  </a:cxn>
                  <a:cxn ang="0">
                    <a:pos x="T4" y="T5"/>
                  </a:cxn>
                  <a:cxn ang="0">
                    <a:pos x="T6" y="T7"/>
                  </a:cxn>
                  <a:cxn ang="0">
                    <a:pos x="T8" y="T9"/>
                  </a:cxn>
                </a:cxnLst>
                <a:rect l="0" t="0" r="r" b="b"/>
                <a:pathLst>
                  <a:path w="555" h="866">
                    <a:moveTo>
                      <a:pt x="555" y="433"/>
                    </a:moveTo>
                    <a:lnTo>
                      <a:pt x="0" y="866"/>
                    </a:lnTo>
                    <a:lnTo>
                      <a:pt x="0" y="433"/>
                    </a:lnTo>
                    <a:lnTo>
                      <a:pt x="0" y="0"/>
                    </a:lnTo>
                    <a:lnTo>
                      <a:pt x="555"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6" name="Freeform 59">
                <a:extLst>
                  <a:ext uri="{FF2B5EF4-FFF2-40B4-BE49-F238E27FC236}">
                    <a16:creationId xmlns:a16="http://schemas.microsoft.com/office/drawing/2014/main" id="{AD98DA8D-732A-E4A7-EB47-B7EB74F84713}"/>
                  </a:ext>
                </a:extLst>
              </p:cNvPr>
              <p:cNvSpPr>
                <a:spLocks noGrp="1" noRot="1" noMove="1" noResize="1" noEditPoints="1" noAdjustHandles="1" noChangeArrowheads="1" noChangeShapeType="1"/>
              </p:cNvSpPr>
              <p:nvPr userDrawn="1"/>
            </p:nvSpPr>
            <p:spPr bwMode="auto">
              <a:xfrm>
                <a:off x="4149" y="4124"/>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7" name="Freeform 60">
                <a:extLst>
                  <a:ext uri="{FF2B5EF4-FFF2-40B4-BE49-F238E27FC236}">
                    <a16:creationId xmlns:a16="http://schemas.microsoft.com/office/drawing/2014/main" id="{EECD0720-F7E9-D1BE-B48F-A01CBA2E89F3}"/>
                  </a:ext>
                </a:extLst>
              </p:cNvPr>
              <p:cNvSpPr>
                <a:spLocks noGrp="1" noRot="1" noMove="1" noResize="1" noEditPoints="1" noAdjustHandles="1" noChangeArrowheads="1" noChangeShapeType="1"/>
              </p:cNvSpPr>
              <p:nvPr userDrawn="1"/>
            </p:nvSpPr>
            <p:spPr bwMode="auto">
              <a:xfrm>
                <a:off x="1510" y="4124"/>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8" name="Freeform 61">
                <a:extLst>
                  <a:ext uri="{FF2B5EF4-FFF2-40B4-BE49-F238E27FC236}">
                    <a16:creationId xmlns:a16="http://schemas.microsoft.com/office/drawing/2014/main" id="{E7BF9994-8950-8248-E344-BC8B7F2AF30C}"/>
                  </a:ext>
                </a:extLst>
              </p:cNvPr>
              <p:cNvSpPr>
                <a:spLocks noGrp="1" noRot="1" noMove="1" noResize="1" noEditPoints="1" noAdjustHandles="1" noChangeArrowheads="1" noChangeShapeType="1"/>
              </p:cNvSpPr>
              <p:nvPr userDrawn="1"/>
            </p:nvSpPr>
            <p:spPr bwMode="auto">
              <a:xfrm>
                <a:off x="1384" y="412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29" name="Freeform 62">
                <a:extLst>
                  <a:ext uri="{FF2B5EF4-FFF2-40B4-BE49-F238E27FC236}">
                    <a16:creationId xmlns:a16="http://schemas.microsoft.com/office/drawing/2014/main" id="{7B04C4D4-732B-A6BB-1480-79B183557A0A}"/>
                  </a:ext>
                </a:extLst>
              </p:cNvPr>
              <p:cNvSpPr>
                <a:spLocks noGrp="1" noRot="1" noMove="1" noResize="1" noEditPoints="1" noAdjustHandles="1" noChangeArrowheads="1" noChangeShapeType="1"/>
              </p:cNvSpPr>
              <p:nvPr userDrawn="1"/>
            </p:nvSpPr>
            <p:spPr bwMode="auto">
              <a:xfrm>
                <a:off x="4274" y="4124"/>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0" name="Freeform 63">
                <a:extLst>
                  <a:ext uri="{FF2B5EF4-FFF2-40B4-BE49-F238E27FC236}">
                    <a16:creationId xmlns:a16="http://schemas.microsoft.com/office/drawing/2014/main" id="{018A8090-B3FE-76E0-75D5-2DBD7C1EFE3D}"/>
                  </a:ext>
                </a:extLst>
              </p:cNvPr>
              <p:cNvSpPr>
                <a:spLocks noGrp="1" noRot="1" noMove="1" noResize="1" noEditPoints="1" noAdjustHandles="1" noChangeArrowheads="1" noChangeShapeType="1"/>
              </p:cNvSpPr>
              <p:nvPr userDrawn="1"/>
            </p:nvSpPr>
            <p:spPr bwMode="auto">
              <a:xfrm>
                <a:off x="4023" y="4124"/>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1" name="Freeform 64">
                <a:extLst>
                  <a:ext uri="{FF2B5EF4-FFF2-40B4-BE49-F238E27FC236}">
                    <a16:creationId xmlns:a16="http://schemas.microsoft.com/office/drawing/2014/main" id="{B2FDB922-1CEE-901F-9D42-249AB7E1BE3A}"/>
                  </a:ext>
                </a:extLst>
              </p:cNvPr>
              <p:cNvSpPr>
                <a:spLocks noGrp="1" noRot="1" noMove="1" noResize="1" noEditPoints="1" noAdjustHandles="1" noChangeArrowheads="1" noChangeShapeType="1"/>
              </p:cNvSpPr>
              <p:nvPr userDrawn="1"/>
            </p:nvSpPr>
            <p:spPr bwMode="auto">
              <a:xfrm>
                <a:off x="3897" y="4124"/>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2" name="Freeform 65">
                <a:extLst>
                  <a:ext uri="{FF2B5EF4-FFF2-40B4-BE49-F238E27FC236}">
                    <a16:creationId xmlns:a16="http://schemas.microsoft.com/office/drawing/2014/main" id="{3853753A-9AC5-F35D-6F3A-3C4AC6708D61}"/>
                  </a:ext>
                </a:extLst>
              </p:cNvPr>
              <p:cNvSpPr>
                <a:spLocks noGrp="1" noRot="1" noMove="1" noResize="1" noEditPoints="1" noAdjustHandles="1" noChangeArrowheads="1" noChangeShapeType="1"/>
              </p:cNvSpPr>
              <p:nvPr userDrawn="1"/>
            </p:nvSpPr>
            <p:spPr bwMode="auto">
              <a:xfrm>
                <a:off x="3018" y="4124"/>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3" name="Freeform 66">
                <a:extLst>
                  <a:ext uri="{FF2B5EF4-FFF2-40B4-BE49-F238E27FC236}">
                    <a16:creationId xmlns:a16="http://schemas.microsoft.com/office/drawing/2014/main" id="{78E8DC34-7984-B102-D6EF-1307A2C97D0E}"/>
                  </a:ext>
                </a:extLst>
              </p:cNvPr>
              <p:cNvSpPr>
                <a:spLocks noGrp="1" noRot="1" noMove="1" noResize="1" noEditPoints="1" noAdjustHandles="1" noChangeArrowheads="1" noChangeShapeType="1"/>
              </p:cNvSpPr>
              <p:nvPr userDrawn="1"/>
            </p:nvSpPr>
            <p:spPr bwMode="auto">
              <a:xfrm>
                <a:off x="3143" y="4124"/>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4" name="Freeform 67">
                <a:extLst>
                  <a:ext uri="{FF2B5EF4-FFF2-40B4-BE49-F238E27FC236}">
                    <a16:creationId xmlns:a16="http://schemas.microsoft.com/office/drawing/2014/main" id="{C7F7ADBB-B401-68F0-227A-D34A1EF7F379}"/>
                  </a:ext>
                </a:extLst>
              </p:cNvPr>
              <p:cNvSpPr>
                <a:spLocks noGrp="1" noRot="1" noMove="1" noResize="1" noEditPoints="1" noAdjustHandles="1" noChangeArrowheads="1" noChangeShapeType="1"/>
              </p:cNvSpPr>
              <p:nvPr userDrawn="1"/>
            </p:nvSpPr>
            <p:spPr bwMode="auto">
              <a:xfrm>
                <a:off x="1133" y="4124"/>
                <a:ext cx="125" cy="196"/>
              </a:xfrm>
              <a:custGeom>
                <a:avLst/>
                <a:gdLst>
                  <a:gd name="T0" fmla="*/ 0 w 554"/>
                  <a:gd name="T1" fmla="*/ 433 h 866"/>
                  <a:gd name="T2" fmla="*/ 554 w 554"/>
                  <a:gd name="T3" fmla="*/ 866 h 866"/>
                  <a:gd name="T4" fmla="*/ 554 w 554"/>
                  <a:gd name="T5" fmla="*/ 866 h 866"/>
                  <a:gd name="T6" fmla="*/ 554 w 554"/>
                  <a:gd name="T7" fmla="*/ 433 h 866"/>
                  <a:gd name="T8" fmla="*/ 554 w 554"/>
                  <a:gd name="T9" fmla="*/ 0 h 866"/>
                  <a:gd name="T10" fmla="*/ 0 w 554"/>
                  <a:gd name="T11" fmla="*/ 433 h 866"/>
                </a:gdLst>
                <a:ahLst/>
                <a:cxnLst>
                  <a:cxn ang="0">
                    <a:pos x="T0" y="T1"/>
                  </a:cxn>
                  <a:cxn ang="0">
                    <a:pos x="T2" y="T3"/>
                  </a:cxn>
                  <a:cxn ang="0">
                    <a:pos x="T4" y="T5"/>
                  </a:cxn>
                  <a:cxn ang="0">
                    <a:pos x="T6" y="T7"/>
                  </a:cxn>
                  <a:cxn ang="0">
                    <a:pos x="T8" y="T9"/>
                  </a:cxn>
                  <a:cxn ang="0">
                    <a:pos x="T10" y="T11"/>
                  </a:cxn>
                </a:cxnLst>
                <a:rect l="0" t="0" r="r" b="b"/>
                <a:pathLst>
                  <a:path w="554" h="866">
                    <a:moveTo>
                      <a:pt x="0" y="433"/>
                    </a:moveTo>
                    <a:lnTo>
                      <a:pt x="554" y="866"/>
                    </a:ln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5" name="Freeform 68">
                <a:extLst>
                  <a:ext uri="{FF2B5EF4-FFF2-40B4-BE49-F238E27FC236}">
                    <a16:creationId xmlns:a16="http://schemas.microsoft.com/office/drawing/2014/main" id="{39D09F1C-F278-3182-86B0-6F33C28EA70C}"/>
                  </a:ext>
                </a:extLst>
              </p:cNvPr>
              <p:cNvSpPr>
                <a:spLocks noGrp="1" noRot="1" noMove="1" noResize="1" noEditPoints="1" noAdjustHandles="1" noChangeArrowheads="1" noChangeShapeType="1"/>
              </p:cNvSpPr>
              <p:nvPr userDrawn="1"/>
            </p:nvSpPr>
            <p:spPr bwMode="auto">
              <a:xfrm>
                <a:off x="2641" y="4124"/>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6" name="Freeform 69">
                <a:extLst>
                  <a:ext uri="{FF2B5EF4-FFF2-40B4-BE49-F238E27FC236}">
                    <a16:creationId xmlns:a16="http://schemas.microsoft.com/office/drawing/2014/main" id="{6C560EBC-F242-FFE3-0BA3-4E32BD216D1F}"/>
                  </a:ext>
                </a:extLst>
              </p:cNvPr>
              <p:cNvSpPr>
                <a:spLocks noGrp="1" noRot="1" noMove="1" noResize="1" noEditPoints="1" noAdjustHandles="1" noChangeArrowheads="1" noChangeShapeType="1"/>
              </p:cNvSpPr>
              <p:nvPr userDrawn="1"/>
            </p:nvSpPr>
            <p:spPr bwMode="auto">
              <a:xfrm>
                <a:off x="2138" y="412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7" name="Freeform 70">
                <a:extLst>
                  <a:ext uri="{FF2B5EF4-FFF2-40B4-BE49-F238E27FC236}">
                    <a16:creationId xmlns:a16="http://schemas.microsoft.com/office/drawing/2014/main" id="{9BB435A2-2676-4458-E968-CF61030D96D2}"/>
                  </a:ext>
                </a:extLst>
              </p:cNvPr>
              <p:cNvSpPr>
                <a:spLocks noGrp="1" noRot="1" noMove="1" noResize="1" noEditPoints="1" noAdjustHandles="1" noChangeArrowheads="1" noChangeShapeType="1"/>
              </p:cNvSpPr>
              <p:nvPr userDrawn="1"/>
            </p:nvSpPr>
            <p:spPr bwMode="auto">
              <a:xfrm>
                <a:off x="3771" y="4124"/>
                <a:ext cx="126" cy="196"/>
              </a:xfrm>
              <a:custGeom>
                <a:avLst/>
                <a:gdLst>
                  <a:gd name="T0" fmla="*/ 0 w 555"/>
                  <a:gd name="T1" fmla="*/ 866 h 866"/>
                  <a:gd name="T2" fmla="*/ 0 w 555"/>
                  <a:gd name="T3" fmla="*/ 433 h 866"/>
                  <a:gd name="T4" fmla="*/ 0 w 555"/>
                  <a:gd name="T5" fmla="*/ 0 h 866"/>
                  <a:gd name="T6" fmla="*/ 555 w 555"/>
                  <a:gd name="T7" fmla="*/ 433 h 866"/>
                  <a:gd name="T8" fmla="*/ 0 w 555"/>
                  <a:gd name="T9" fmla="*/ 866 h 866"/>
                </a:gdLst>
                <a:ahLst/>
                <a:cxnLst>
                  <a:cxn ang="0">
                    <a:pos x="T0" y="T1"/>
                  </a:cxn>
                  <a:cxn ang="0">
                    <a:pos x="T2" y="T3"/>
                  </a:cxn>
                  <a:cxn ang="0">
                    <a:pos x="T4" y="T5"/>
                  </a:cxn>
                  <a:cxn ang="0">
                    <a:pos x="T6" y="T7"/>
                  </a:cxn>
                  <a:cxn ang="0">
                    <a:pos x="T8" y="T9"/>
                  </a:cxn>
                </a:cxnLst>
                <a:rect l="0" t="0" r="r" b="b"/>
                <a:pathLst>
                  <a:path w="555" h="866">
                    <a:moveTo>
                      <a:pt x="0" y="866"/>
                    </a:moveTo>
                    <a:lnTo>
                      <a:pt x="0" y="433"/>
                    </a:lnTo>
                    <a:lnTo>
                      <a:pt x="0" y="0"/>
                    </a:lnTo>
                    <a:lnTo>
                      <a:pt x="555" y="433"/>
                    </a:lnTo>
                    <a:lnTo>
                      <a:pt x="0"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8" name="Freeform 71">
                <a:extLst>
                  <a:ext uri="{FF2B5EF4-FFF2-40B4-BE49-F238E27FC236}">
                    <a16:creationId xmlns:a16="http://schemas.microsoft.com/office/drawing/2014/main" id="{EBB50773-7477-1B63-471C-C605FE0BD2CF}"/>
                  </a:ext>
                </a:extLst>
              </p:cNvPr>
              <p:cNvSpPr>
                <a:spLocks noGrp="1" noRot="1" noMove="1" noResize="1" noEditPoints="1" noAdjustHandles="1" noChangeArrowheads="1" noChangeShapeType="1"/>
              </p:cNvSpPr>
              <p:nvPr userDrawn="1"/>
            </p:nvSpPr>
            <p:spPr bwMode="auto">
              <a:xfrm>
                <a:off x="3646" y="4124"/>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39" name="Freeform 72">
                <a:extLst>
                  <a:ext uri="{FF2B5EF4-FFF2-40B4-BE49-F238E27FC236}">
                    <a16:creationId xmlns:a16="http://schemas.microsoft.com/office/drawing/2014/main" id="{2352C209-3A27-6E9D-6DBA-B0AE501C5D96}"/>
                  </a:ext>
                </a:extLst>
              </p:cNvPr>
              <p:cNvSpPr>
                <a:spLocks noGrp="1" noRot="1" noMove="1" noResize="1" noEditPoints="1" noAdjustHandles="1" noChangeArrowheads="1" noChangeShapeType="1"/>
              </p:cNvSpPr>
              <p:nvPr userDrawn="1"/>
            </p:nvSpPr>
            <p:spPr bwMode="auto">
              <a:xfrm>
                <a:off x="2138" y="412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0" name="Freeform 73">
                <a:extLst>
                  <a:ext uri="{FF2B5EF4-FFF2-40B4-BE49-F238E27FC236}">
                    <a16:creationId xmlns:a16="http://schemas.microsoft.com/office/drawing/2014/main" id="{6A9460C2-2DAA-8F22-14E8-06BD0013B642}"/>
                  </a:ext>
                </a:extLst>
              </p:cNvPr>
              <p:cNvSpPr>
                <a:spLocks noGrp="1" noRot="1" noMove="1" noResize="1" noEditPoints="1" noAdjustHandles="1" noChangeArrowheads="1" noChangeShapeType="1"/>
              </p:cNvSpPr>
              <p:nvPr userDrawn="1"/>
            </p:nvSpPr>
            <p:spPr bwMode="auto">
              <a:xfrm>
                <a:off x="3395" y="4124"/>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1" name="Freeform 74">
                <a:extLst>
                  <a:ext uri="{FF2B5EF4-FFF2-40B4-BE49-F238E27FC236}">
                    <a16:creationId xmlns:a16="http://schemas.microsoft.com/office/drawing/2014/main" id="{57CBFA78-B05E-09A2-5A18-7043BBDEBE38}"/>
                  </a:ext>
                </a:extLst>
              </p:cNvPr>
              <p:cNvSpPr>
                <a:spLocks noGrp="1" noRot="1" noMove="1" noResize="1" noEditPoints="1" noAdjustHandles="1" noChangeArrowheads="1" noChangeShapeType="1"/>
              </p:cNvSpPr>
              <p:nvPr userDrawn="1"/>
            </p:nvSpPr>
            <p:spPr bwMode="auto">
              <a:xfrm>
                <a:off x="2012" y="4124"/>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2" name="Freeform 75">
                <a:extLst>
                  <a:ext uri="{FF2B5EF4-FFF2-40B4-BE49-F238E27FC236}">
                    <a16:creationId xmlns:a16="http://schemas.microsoft.com/office/drawing/2014/main" id="{75676A60-0E8E-6E58-7D10-41B40A65340A}"/>
                  </a:ext>
                </a:extLst>
              </p:cNvPr>
              <p:cNvSpPr>
                <a:spLocks noGrp="1" noRot="1" noMove="1" noResize="1" noEditPoints="1" noAdjustHandles="1" noChangeArrowheads="1" noChangeShapeType="1"/>
              </p:cNvSpPr>
              <p:nvPr userDrawn="1"/>
            </p:nvSpPr>
            <p:spPr bwMode="auto">
              <a:xfrm>
                <a:off x="881" y="4124"/>
                <a:ext cx="126" cy="196"/>
              </a:xfrm>
              <a:custGeom>
                <a:avLst/>
                <a:gdLst>
                  <a:gd name="T0" fmla="*/ 0 w 554"/>
                  <a:gd name="T1" fmla="*/ 433 h 866"/>
                  <a:gd name="T2" fmla="*/ 554 w 554"/>
                  <a:gd name="T3" fmla="*/ 866 h 866"/>
                  <a:gd name="T4" fmla="*/ 554 w 554"/>
                  <a:gd name="T5" fmla="*/ 866 h 866"/>
                  <a:gd name="T6" fmla="*/ 554 w 554"/>
                  <a:gd name="T7" fmla="*/ 433 h 866"/>
                  <a:gd name="T8" fmla="*/ 554 w 554"/>
                  <a:gd name="T9" fmla="*/ 0 h 866"/>
                  <a:gd name="T10" fmla="*/ 0 w 554"/>
                  <a:gd name="T11" fmla="*/ 433 h 866"/>
                </a:gdLst>
                <a:ahLst/>
                <a:cxnLst>
                  <a:cxn ang="0">
                    <a:pos x="T0" y="T1"/>
                  </a:cxn>
                  <a:cxn ang="0">
                    <a:pos x="T2" y="T3"/>
                  </a:cxn>
                  <a:cxn ang="0">
                    <a:pos x="T4" y="T5"/>
                  </a:cxn>
                  <a:cxn ang="0">
                    <a:pos x="T6" y="T7"/>
                  </a:cxn>
                  <a:cxn ang="0">
                    <a:pos x="T8" y="T9"/>
                  </a:cxn>
                  <a:cxn ang="0">
                    <a:pos x="T10" y="T11"/>
                  </a:cxn>
                </a:cxnLst>
                <a:rect l="0" t="0" r="r" b="b"/>
                <a:pathLst>
                  <a:path w="554" h="866">
                    <a:moveTo>
                      <a:pt x="0" y="433"/>
                    </a:moveTo>
                    <a:lnTo>
                      <a:pt x="554" y="866"/>
                    </a:ln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3" name="Freeform 76">
                <a:extLst>
                  <a:ext uri="{FF2B5EF4-FFF2-40B4-BE49-F238E27FC236}">
                    <a16:creationId xmlns:a16="http://schemas.microsoft.com/office/drawing/2014/main" id="{76CCBA53-EAC7-2300-CA42-0A5A75A7E653}"/>
                  </a:ext>
                </a:extLst>
              </p:cNvPr>
              <p:cNvSpPr>
                <a:spLocks noGrp="1" noRot="1" noMove="1" noResize="1" noEditPoints="1" noAdjustHandles="1" noChangeArrowheads="1" noChangeShapeType="1"/>
              </p:cNvSpPr>
              <p:nvPr userDrawn="1"/>
            </p:nvSpPr>
            <p:spPr bwMode="auto">
              <a:xfrm>
                <a:off x="5028" y="4124"/>
                <a:ext cx="126" cy="196"/>
              </a:xfrm>
              <a:custGeom>
                <a:avLst/>
                <a:gdLst>
                  <a:gd name="T0" fmla="*/ 0 w 555"/>
                  <a:gd name="T1" fmla="*/ 0 h 866"/>
                  <a:gd name="T2" fmla="*/ 0 w 555"/>
                  <a:gd name="T3" fmla="*/ 433 h 866"/>
                  <a:gd name="T4" fmla="*/ 0 w 555"/>
                  <a:gd name="T5" fmla="*/ 866 h 866"/>
                  <a:gd name="T6" fmla="*/ 555 w 555"/>
                  <a:gd name="T7" fmla="*/ 433 h 866"/>
                  <a:gd name="T8" fmla="*/ 0 w 555"/>
                  <a:gd name="T9" fmla="*/ 0 h 866"/>
                </a:gdLst>
                <a:ahLst/>
                <a:cxnLst>
                  <a:cxn ang="0">
                    <a:pos x="T0" y="T1"/>
                  </a:cxn>
                  <a:cxn ang="0">
                    <a:pos x="T2" y="T3"/>
                  </a:cxn>
                  <a:cxn ang="0">
                    <a:pos x="T4" y="T5"/>
                  </a:cxn>
                  <a:cxn ang="0">
                    <a:pos x="T6" y="T7"/>
                  </a:cxn>
                  <a:cxn ang="0">
                    <a:pos x="T8" y="T9"/>
                  </a:cxn>
                </a:cxnLst>
                <a:rect l="0" t="0" r="r" b="b"/>
                <a:pathLst>
                  <a:path w="555" h="866">
                    <a:moveTo>
                      <a:pt x="0" y="0"/>
                    </a:moveTo>
                    <a:lnTo>
                      <a:pt x="0" y="433"/>
                    </a:lnTo>
                    <a:lnTo>
                      <a:pt x="0" y="866"/>
                    </a:lnTo>
                    <a:lnTo>
                      <a:pt x="555" y="433"/>
                    </a:lnTo>
                    <a:lnTo>
                      <a:pt x="0" y="0"/>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4" name="Freeform 77">
                <a:extLst>
                  <a:ext uri="{FF2B5EF4-FFF2-40B4-BE49-F238E27FC236}">
                    <a16:creationId xmlns:a16="http://schemas.microsoft.com/office/drawing/2014/main" id="{4D4FA59B-88F1-FF07-B3AB-86F2EBE34B35}"/>
                  </a:ext>
                </a:extLst>
              </p:cNvPr>
              <p:cNvSpPr>
                <a:spLocks noGrp="1" noRot="1" noMove="1" noResize="1" noEditPoints="1" noAdjustHandles="1" noChangeArrowheads="1" noChangeShapeType="1"/>
              </p:cNvSpPr>
              <p:nvPr userDrawn="1"/>
            </p:nvSpPr>
            <p:spPr bwMode="auto">
              <a:xfrm>
                <a:off x="4902" y="4124"/>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5" name="Freeform 78">
                <a:extLst>
                  <a:ext uri="{FF2B5EF4-FFF2-40B4-BE49-F238E27FC236}">
                    <a16:creationId xmlns:a16="http://schemas.microsoft.com/office/drawing/2014/main" id="{99777564-11F6-12A7-62BD-810D7C534702}"/>
                  </a:ext>
                </a:extLst>
              </p:cNvPr>
              <p:cNvSpPr>
                <a:spLocks noGrp="1" noRot="1" noMove="1" noResize="1" noEditPoints="1" noAdjustHandles="1" noChangeArrowheads="1" noChangeShapeType="1"/>
              </p:cNvSpPr>
              <p:nvPr userDrawn="1"/>
            </p:nvSpPr>
            <p:spPr bwMode="auto">
              <a:xfrm>
                <a:off x="4525" y="4124"/>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6" name="Freeform 79">
                <a:extLst>
                  <a:ext uri="{FF2B5EF4-FFF2-40B4-BE49-F238E27FC236}">
                    <a16:creationId xmlns:a16="http://schemas.microsoft.com/office/drawing/2014/main" id="{293951FD-A95C-A220-EBF5-0FDB8956C52B}"/>
                  </a:ext>
                </a:extLst>
              </p:cNvPr>
              <p:cNvSpPr>
                <a:spLocks noGrp="1" noRot="1" noMove="1" noResize="1" noEditPoints="1" noAdjustHandles="1" noChangeArrowheads="1" noChangeShapeType="1"/>
              </p:cNvSpPr>
              <p:nvPr userDrawn="1"/>
            </p:nvSpPr>
            <p:spPr bwMode="auto">
              <a:xfrm>
                <a:off x="128" y="4027"/>
                <a:ext cx="125" cy="195"/>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7" name="Freeform 80">
                <a:extLst>
                  <a:ext uri="{FF2B5EF4-FFF2-40B4-BE49-F238E27FC236}">
                    <a16:creationId xmlns:a16="http://schemas.microsoft.com/office/drawing/2014/main" id="{3146B52F-9C7C-58CC-5129-49B5526390B9}"/>
                  </a:ext>
                </a:extLst>
              </p:cNvPr>
              <p:cNvSpPr>
                <a:spLocks noGrp="1" noRot="1" noMove="1" noResize="1" noEditPoints="1" noAdjustHandles="1" noChangeArrowheads="1" noChangeShapeType="1"/>
              </p:cNvSpPr>
              <p:nvPr userDrawn="1"/>
            </p:nvSpPr>
            <p:spPr bwMode="auto">
              <a:xfrm>
                <a:off x="379" y="4027"/>
                <a:ext cx="126"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8" name="Freeform 81">
                <a:extLst>
                  <a:ext uri="{FF2B5EF4-FFF2-40B4-BE49-F238E27FC236}">
                    <a16:creationId xmlns:a16="http://schemas.microsoft.com/office/drawing/2014/main" id="{ED5C12F2-6F76-4C26-ED1E-EE983A7DDAF0}"/>
                  </a:ext>
                </a:extLst>
              </p:cNvPr>
              <p:cNvSpPr>
                <a:spLocks noGrp="1" noRot="1" noMove="1" noResize="1" noEditPoints="1" noAdjustHandles="1" noChangeArrowheads="1" noChangeShapeType="1"/>
              </p:cNvSpPr>
              <p:nvPr userDrawn="1"/>
            </p:nvSpPr>
            <p:spPr bwMode="auto">
              <a:xfrm>
                <a:off x="4149" y="4027"/>
                <a:ext cx="125"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49" name="Freeform 82">
                <a:extLst>
                  <a:ext uri="{FF2B5EF4-FFF2-40B4-BE49-F238E27FC236}">
                    <a16:creationId xmlns:a16="http://schemas.microsoft.com/office/drawing/2014/main" id="{3E069040-4895-F413-0B4D-8EBABFDD500E}"/>
                  </a:ext>
                </a:extLst>
              </p:cNvPr>
              <p:cNvSpPr>
                <a:spLocks noGrp="1" noRot="1" noMove="1" noResize="1" noEditPoints="1" noAdjustHandles="1" noChangeArrowheads="1" noChangeShapeType="1"/>
              </p:cNvSpPr>
              <p:nvPr userDrawn="1"/>
            </p:nvSpPr>
            <p:spPr bwMode="auto">
              <a:xfrm>
                <a:off x="630" y="4027"/>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0" name="Freeform 83">
                <a:extLst>
                  <a:ext uri="{FF2B5EF4-FFF2-40B4-BE49-F238E27FC236}">
                    <a16:creationId xmlns:a16="http://schemas.microsoft.com/office/drawing/2014/main" id="{6537956B-8038-57FD-BFD0-3D5B5C50D4EA}"/>
                  </a:ext>
                </a:extLst>
              </p:cNvPr>
              <p:cNvSpPr>
                <a:spLocks noGrp="1" noRot="1" noMove="1" noResize="1" noEditPoints="1" noAdjustHandles="1" noChangeArrowheads="1" noChangeShapeType="1"/>
              </p:cNvSpPr>
              <p:nvPr userDrawn="1"/>
            </p:nvSpPr>
            <p:spPr bwMode="auto">
              <a:xfrm>
                <a:off x="4023" y="4027"/>
                <a:ext cx="126"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1" name="Freeform 84">
                <a:extLst>
                  <a:ext uri="{FF2B5EF4-FFF2-40B4-BE49-F238E27FC236}">
                    <a16:creationId xmlns:a16="http://schemas.microsoft.com/office/drawing/2014/main" id="{736821DE-1580-95A7-222F-43C0BCD99D95}"/>
                  </a:ext>
                </a:extLst>
              </p:cNvPr>
              <p:cNvSpPr>
                <a:spLocks noGrp="1" noRot="1" noMove="1" noResize="1" noEditPoints="1" noAdjustHandles="1" noChangeArrowheads="1" noChangeShapeType="1"/>
              </p:cNvSpPr>
              <p:nvPr userDrawn="1"/>
            </p:nvSpPr>
            <p:spPr bwMode="auto">
              <a:xfrm>
                <a:off x="3520" y="4027"/>
                <a:ext cx="126"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2" name="Freeform 85">
                <a:extLst>
                  <a:ext uri="{FF2B5EF4-FFF2-40B4-BE49-F238E27FC236}">
                    <a16:creationId xmlns:a16="http://schemas.microsoft.com/office/drawing/2014/main" id="{5AD7A0E8-31B4-324C-35C0-3943C73FE07F}"/>
                  </a:ext>
                </a:extLst>
              </p:cNvPr>
              <p:cNvSpPr>
                <a:spLocks noGrp="1" noRot="1" noMove="1" noResize="1" noEditPoints="1" noAdjustHandles="1" noChangeArrowheads="1" noChangeShapeType="1"/>
              </p:cNvSpPr>
              <p:nvPr userDrawn="1"/>
            </p:nvSpPr>
            <p:spPr bwMode="auto">
              <a:xfrm>
                <a:off x="3143" y="4027"/>
                <a:ext cx="126"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3" name="Freeform 86">
                <a:extLst>
                  <a:ext uri="{FF2B5EF4-FFF2-40B4-BE49-F238E27FC236}">
                    <a16:creationId xmlns:a16="http://schemas.microsoft.com/office/drawing/2014/main" id="{7BCB5420-081B-14ED-CD8B-F54FD3EAAB7D}"/>
                  </a:ext>
                </a:extLst>
              </p:cNvPr>
              <p:cNvSpPr>
                <a:spLocks noGrp="1" noRot="1" noMove="1" noResize="1" noEditPoints="1" noAdjustHandles="1" noChangeArrowheads="1" noChangeShapeType="1"/>
              </p:cNvSpPr>
              <p:nvPr userDrawn="1"/>
            </p:nvSpPr>
            <p:spPr bwMode="auto">
              <a:xfrm>
                <a:off x="3018" y="4027"/>
                <a:ext cx="125"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4" name="Freeform 87">
                <a:extLst>
                  <a:ext uri="{FF2B5EF4-FFF2-40B4-BE49-F238E27FC236}">
                    <a16:creationId xmlns:a16="http://schemas.microsoft.com/office/drawing/2014/main" id="{8D881400-CC4F-A4D8-84CA-9AFC5BFDA7C4}"/>
                  </a:ext>
                </a:extLst>
              </p:cNvPr>
              <p:cNvSpPr>
                <a:spLocks noGrp="1" noRot="1" noMove="1" noResize="1" noEditPoints="1" noAdjustHandles="1" noChangeArrowheads="1" noChangeShapeType="1"/>
              </p:cNvSpPr>
              <p:nvPr userDrawn="1"/>
            </p:nvSpPr>
            <p:spPr bwMode="auto">
              <a:xfrm>
                <a:off x="3269" y="4027"/>
                <a:ext cx="126" cy="195"/>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5" name="Freeform 88">
                <a:extLst>
                  <a:ext uri="{FF2B5EF4-FFF2-40B4-BE49-F238E27FC236}">
                    <a16:creationId xmlns:a16="http://schemas.microsoft.com/office/drawing/2014/main" id="{96E2EA6C-519F-8B7F-6376-44D543774182}"/>
                  </a:ext>
                </a:extLst>
              </p:cNvPr>
              <p:cNvSpPr>
                <a:spLocks noGrp="1" noRot="1" noMove="1" noResize="1" noEditPoints="1" noAdjustHandles="1" noChangeArrowheads="1" noChangeShapeType="1"/>
              </p:cNvSpPr>
              <p:nvPr userDrawn="1"/>
            </p:nvSpPr>
            <p:spPr bwMode="auto">
              <a:xfrm>
                <a:off x="2892" y="4027"/>
                <a:ext cx="126" cy="195"/>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6" name="Freeform 89">
                <a:extLst>
                  <a:ext uri="{FF2B5EF4-FFF2-40B4-BE49-F238E27FC236}">
                    <a16:creationId xmlns:a16="http://schemas.microsoft.com/office/drawing/2014/main" id="{62DEB410-A23D-1238-869A-E50AF1D830B5}"/>
                  </a:ext>
                </a:extLst>
              </p:cNvPr>
              <p:cNvSpPr>
                <a:spLocks noGrp="1" noRot="1" noMove="1" noResize="1" noEditPoints="1" noAdjustHandles="1" noChangeArrowheads="1" noChangeShapeType="1"/>
              </p:cNvSpPr>
              <p:nvPr userDrawn="1"/>
            </p:nvSpPr>
            <p:spPr bwMode="auto">
              <a:xfrm>
                <a:off x="3771" y="4027"/>
                <a:ext cx="126" cy="195"/>
              </a:xfrm>
              <a:custGeom>
                <a:avLst/>
                <a:gdLst>
                  <a:gd name="T0" fmla="*/ 0 w 555"/>
                  <a:gd name="T1" fmla="*/ 433 h 866"/>
                  <a:gd name="T2" fmla="*/ 555 w 555"/>
                  <a:gd name="T3" fmla="*/ 0 h 866"/>
                  <a:gd name="T4" fmla="*/ 555 w 555"/>
                  <a:gd name="T5" fmla="*/ 433 h 866"/>
                  <a:gd name="T6" fmla="*/ 555 w 555"/>
                  <a:gd name="T7" fmla="*/ 866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0"/>
                    </a:lnTo>
                    <a:lnTo>
                      <a:pt x="555" y="433"/>
                    </a:lnTo>
                    <a:lnTo>
                      <a:pt x="555" y="866"/>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7" name="Freeform 90">
                <a:extLst>
                  <a:ext uri="{FF2B5EF4-FFF2-40B4-BE49-F238E27FC236}">
                    <a16:creationId xmlns:a16="http://schemas.microsoft.com/office/drawing/2014/main" id="{A304CC36-92BF-DD97-6F6E-D3126EFDC33B}"/>
                  </a:ext>
                </a:extLst>
              </p:cNvPr>
              <p:cNvSpPr>
                <a:spLocks noGrp="1" noRot="1" noMove="1" noResize="1" noEditPoints="1" noAdjustHandles="1" noChangeArrowheads="1" noChangeShapeType="1"/>
              </p:cNvSpPr>
              <p:nvPr userDrawn="1"/>
            </p:nvSpPr>
            <p:spPr bwMode="auto">
              <a:xfrm>
                <a:off x="4400" y="4027"/>
                <a:ext cx="125"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8" name="Freeform 91">
                <a:extLst>
                  <a:ext uri="{FF2B5EF4-FFF2-40B4-BE49-F238E27FC236}">
                    <a16:creationId xmlns:a16="http://schemas.microsoft.com/office/drawing/2014/main" id="{40104C70-C515-950E-C5D3-AF034BE80673}"/>
                  </a:ext>
                </a:extLst>
              </p:cNvPr>
              <p:cNvSpPr>
                <a:spLocks noGrp="1" noRot="1" noMove="1" noResize="1" noEditPoints="1" noAdjustHandles="1" noChangeArrowheads="1" noChangeShapeType="1"/>
              </p:cNvSpPr>
              <p:nvPr userDrawn="1"/>
            </p:nvSpPr>
            <p:spPr bwMode="auto">
              <a:xfrm>
                <a:off x="3646" y="4027"/>
                <a:ext cx="125"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59" name="Freeform 92">
                <a:extLst>
                  <a:ext uri="{FF2B5EF4-FFF2-40B4-BE49-F238E27FC236}">
                    <a16:creationId xmlns:a16="http://schemas.microsoft.com/office/drawing/2014/main" id="{90080354-782F-5498-80C7-FAD11327D474}"/>
                  </a:ext>
                </a:extLst>
              </p:cNvPr>
              <p:cNvSpPr>
                <a:spLocks noGrp="1" noRot="1" noMove="1" noResize="1" noEditPoints="1" noAdjustHandles="1" noChangeArrowheads="1" noChangeShapeType="1"/>
              </p:cNvSpPr>
              <p:nvPr userDrawn="1"/>
            </p:nvSpPr>
            <p:spPr bwMode="auto">
              <a:xfrm>
                <a:off x="756" y="4027"/>
                <a:ext cx="125"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0" name="Freeform 93">
                <a:extLst>
                  <a:ext uri="{FF2B5EF4-FFF2-40B4-BE49-F238E27FC236}">
                    <a16:creationId xmlns:a16="http://schemas.microsoft.com/office/drawing/2014/main" id="{47D67219-4738-A5E3-8247-B3F9D6B6C5F4}"/>
                  </a:ext>
                </a:extLst>
              </p:cNvPr>
              <p:cNvSpPr>
                <a:spLocks noGrp="1" noRot="1" noMove="1" noResize="1" noEditPoints="1" noAdjustHandles="1" noChangeArrowheads="1" noChangeShapeType="1"/>
              </p:cNvSpPr>
              <p:nvPr userDrawn="1"/>
            </p:nvSpPr>
            <p:spPr bwMode="auto">
              <a:xfrm>
                <a:off x="1384" y="4027"/>
                <a:ext cx="126"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1" name="Freeform 94">
                <a:extLst>
                  <a:ext uri="{FF2B5EF4-FFF2-40B4-BE49-F238E27FC236}">
                    <a16:creationId xmlns:a16="http://schemas.microsoft.com/office/drawing/2014/main" id="{31ECF877-DEF9-1786-CB95-0328681161A0}"/>
                  </a:ext>
                </a:extLst>
              </p:cNvPr>
              <p:cNvSpPr>
                <a:spLocks noGrp="1" noRot="1" noMove="1" noResize="1" noEditPoints="1" noAdjustHandles="1" noChangeArrowheads="1" noChangeShapeType="1"/>
              </p:cNvSpPr>
              <p:nvPr userDrawn="1"/>
            </p:nvSpPr>
            <p:spPr bwMode="auto">
              <a:xfrm>
                <a:off x="1133" y="4027"/>
                <a:ext cx="125"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CD3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2" name="Freeform 95">
                <a:extLst>
                  <a:ext uri="{FF2B5EF4-FFF2-40B4-BE49-F238E27FC236}">
                    <a16:creationId xmlns:a16="http://schemas.microsoft.com/office/drawing/2014/main" id="{345E2D69-D0CF-FC4E-4C88-75F50ACF3D51}"/>
                  </a:ext>
                </a:extLst>
              </p:cNvPr>
              <p:cNvSpPr>
                <a:spLocks noGrp="1" noRot="1" noMove="1" noResize="1" noEditPoints="1" noAdjustHandles="1" noChangeArrowheads="1" noChangeShapeType="1"/>
              </p:cNvSpPr>
              <p:nvPr userDrawn="1"/>
            </p:nvSpPr>
            <p:spPr bwMode="auto">
              <a:xfrm>
                <a:off x="881" y="4027"/>
                <a:ext cx="126"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3" name="Freeform 96">
                <a:extLst>
                  <a:ext uri="{FF2B5EF4-FFF2-40B4-BE49-F238E27FC236}">
                    <a16:creationId xmlns:a16="http://schemas.microsoft.com/office/drawing/2014/main" id="{56CA79BF-6052-5D11-AB46-9DD69502CB1A}"/>
                  </a:ext>
                </a:extLst>
              </p:cNvPr>
              <p:cNvSpPr>
                <a:spLocks noGrp="1" noRot="1" noMove="1" noResize="1" noEditPoints="1" noAdjustHandles="1" noChangeArrowheads="1" noChangeShapeType="1"/>
              </p:cNvSpPr>
              <p:nvPr userDrawn="1"/>
            </p:nvSpPr>
            <p:spPr bwMode="auto">
              <a:xfrm>
                <a:off x="1258" y="4027"/>
                <a:ext cx="126" cy="195"/>
              </a:xfrm>
              <a:custGeom>
                <a:avLst/>
                <a:gdLst>
                  <a:gd name="T0" fmla="*/ 0 w 555"/>
                  <a:gd name="T1" fmla="*/ 433 h 866"/>
                  <a:gd name="T2" fmla="*/ 555 w 555"/>
                  <a:gd name="T3" fmla="*/ 0 h 866"/>
                  <a:gd name="T4" fmla="*/ 555 w 555"/>
                  <a:gd name="T5" fmla="*/ 433 h 866"/>
                  <a:gd name="T6" fmla="*/ 555 w 555"/>
                  <a:gd name="T7" fmla="*/ 866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0"/>
                    </a:lnTo>
                    <a:lnTo>
                      <a:pt x="555" y="433"/>
                    </a:lnTo>
                    <a:lnTo>
                      <a:pt x="555"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4" name="Freeform 97">
                <a:extLst>
                  <a:ext uri="{FF2B5EF4-FFF2-40B4-BE49-F238E27FC236}">
                    <a16:creationId xmlns:a16="http://schemas.microsoft.com/office/drawing/2014/main" id="{27305B4B-141B-CFE5-3FD2-AD15C64D9E79}"/>
                  </a:ext>
                </a:extLst>
              </p:cNvPr>
              <p:cNvSpPr>
                <a:spLocks noGrp="1" noRot="1" noMove="1" noResize="1" noEditPoints="1" noAdjustHandles="1" noChangeArrowheads="1" noChangeShapeType="1"/>
              </p:cNvSpPr>
              <p:nvPr userDrawn="1"/>
            </p:nvSpPr>
            <p:spPr bwMode="auto">
              <a:xfrm>
                <a:off x="4651" y="4027"/>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5" name="Freeform 98">
                <a:extLst>
                  <a:ext uri="{FF2B5EF4-FFF2-40B4-BE49-F238E27FC236}">
                    <a16:creationId xmlns:a16="http://schemas.microsoft.com/office/drawing/2014/main" id="{8C420E2C-5793-AB59-D89F-F194314AB5A0}"/>
                  </a:ext>
                </a:extLst>
              </p:cNvPr>
              <p:cNvSpPr>
                <a:spLocks noGrp="1" noRot="1" noMove="1" noResize="1" noEditPoints="1" noAdjustHandles="1" noChangeArrowheads="1" noChangeShapeType="1"/>
              </p:cNvSpPr>
              <p:nvPr userDrawn="1"/>
            </p:nvSpPr>
            <p:spPr bwMode="auto">
              <a:xfrm>
                <a:off x="2264" y="3929"/>
                <a:ext cx="125"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6" name="Freeform 99">
                <a:extLst>
                  <a:ext uri="{FF2B5EF4-FFF2-40B4-BE49-F238E27FC236}">
                    <a16:creationId xmlns:a16="http://schemas.microsoft.com/office/drawing/2014/main" id="{D22F5797-2AB0-959B-8ACE-806823FA0266}"/>
                  </a:ext>
                </a:extLst>
              </p:cNvPr>
              <p:cNvSpPr>
                <a:spLocks noGrp="1" noRot="1" noMove="1" noResize="1" noEditPoints="1" noAdjustHandles="1" noChangeArrowheads="1" noChangeShapeType="1"/>
              </p:cNvSpPr>
              <p:nvPr userDrawn="1"/>
            </p:nvSpPr>
            <p:spPr bwMode="auto">
              <a:xfrm>
                <a:off x="128" y="3929"/>
                <a:ext cx="125"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7" name="Freeform 100">
                <a:extLst>
                  <a:ext uri="{FF2B5EF4-FFF2-40B4-BE49-F238E27FC236}">
                    <a16:creationId xmlns:a16="http://schemas.microsoft.com/office/drawing/2014/main" id="{EA2CBFC2-632F-7A88-D814-A47F4554EFEE}"/>
                  </a:ext>
                </a:extLst>
              </p:cNvPr>
              <p:cNvSpPr>
                <a:spLocks noGrp="1" noRot="1" noMove="1" noResize="1" noEditPoints="1" noAdjustHandles="1" noChangeArrowheads="1" noChangeShapeType="1"/>
              </p:cNvSpPr>
              <p:nvPr userDrawn="1"/>
            </p:nvSpPr>
            <p:spPr bwMode="auto">
              <a:xfrm>
                <a:off x="2" y="3929"/>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8" name="Freeform 101">
                <a:extLst>
                  <a:ext uri="{FF2B5EF4-FFF2-40B4-BE49-F238E27FC236}">
                    <a16:creationId xmlns:a16="http://schemas.microsoft.com/office/drawing/2014/main" id="{50F50970-E020-0D55-819B-A83C5A3B9232}"/>
                  </a:ext>
                </a:extLst>
              </p:cNvPr>
              <p:cNvSpPr>
                <a:spLocks noGrp="1" noRot="1" noMove="1" noResize="1" noEditPoints="1" noAdjustHandles="1" noChangeArrowheads="1" noChangeShapeType="1"/>
              </p:cNvSpPr>
              <p:nvPr userDrawn="1"/>
            </p:nvSpPr>
            <p:spPr bwMode="auto">
              <a:xfrm>
                <a:off x="253" y="3929"/>
                <a:ext cx="126" cy="195"/>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69" name="Freeform 102">
                <a:extLst>
                  <a:ext uri="{FF2B5EF4-FFF2-40B4-BE49-F238E27FC236}">
                    <a16:creationId xmlns:a16="http://schemas.microsoft.com/office/drawing/2014/main" id="{4386516A-BEDA-DB9B-33F6-2F1DC85BDD8A}"/>
                  </a:ext>
                </a:extLst>
              </p:cNvPr>
              <p:cNvSpPr>
                <a:spLocks noGrp="1" noRot="1" noMove="1" noResize="1" noEditPoints="1" noAdjustHandles="1" noChangeArrowheads="1" noChangeShapeType="1"/>
              </p:cNvSpPr>
              <p:nvPr userDrawn="1"/>
            </p:nvSpPr>
            <p:spPr bwMode="auto">
              <a:xfrm>
                <a:off x="1635" y="3929"/>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0" name="Freeform 103">
                <a:extLst>
                  <a:ext uri="{FF2B5EF4-FFF2-40B4-BE49-F238E27FC236}">
                    <a16:creationId xmlns:a16="http://schemas.microsoft.com/office/drawing/2014/main" id="{A04D04B3-3700-8DB0-23A3-6004DEF57F0A}"/>
                  </a:ext>
                </a:extLst>
              </p:cNvPr>
              <p:cNvSpPr>
                <a:spLocks noGrp="1" noRot="1" noMove="1" noResize="1" noEditPoints="1" noAdjustHandles="1" noChangeArrowheads="1" noChangeShapeType="1"/>
              </p:cNvSpPr>
              <p:nvPr userDrawn="1"/>
            </p:nvSpPr>
            <p:spPr bwMode="auto">
              <a:xfrm>
                <a:off x="2515" y="3929"/>
                <a:ext cx="126" cy="195"/>
              </a:xfrm>
              <a:custGeom>
                <a:avLst/>
                <a:gdLst>
                  <a:gd name="T0" fmla="*/ 0 w 555"/>
                  <a:gd name="T1" fmla="*/ 0 h 866"/>
                  <a:gd name="T2" fmla="*/ 0 w 555"/>
                  <a:gd name="T3" fmla="*/ 433 h 866"/>
                  <a:gd name="T4" fmla="*/ 0 w 555"/>
                  <a:gd name="T5" fmla="*/ 866 h 866"/>
                  <a:gd name="T6" fmla="*/ 555 w 555"/>
                  <a:gd name="T7" fmla="*/ 433 h 866"/>
                  <a:gd name="T8" fmla="*/ 0 w 555"/>
                  <a:gd name="T9" fmla="*/ 0 h 866"/>
                </a:gdLst>
                <a:ahLst/>
                <a:cxnLst>
                  <a:cxn ang="0">
                    <a:pos x="T0" y="T1"/>
                  </a:cxn>
                  <a:cxn ang="0">
                    <a:pos x="T2" y="T3"/>
                  </a:cxn>
                  <a:cxn ang="0">
                    <a:pos x="T4" y="T5"/>
                  </a:cxn>
                  <a:cxn ang="0">
                    <a:pos x="T6" y="T7"/>
                  </a:cxn>
                  <a:cxn ang="0">
                    <a:pos x="T8" y="T9"/>
                  </a:cxn>
                </a:cxnLst>
                <a:rect l="0" t="0" r="r" b="b"/>
                <a:pathLst>
                  <a:path w="555" h="866">
                    <a:moveTo>
                      <a:pt x="0" y="0"/>
                    </a:moveTo>
                    <a:lnTo>
                      <a:pt x="0" y="433"/>
                    </a:lnTo>
                    <a:lnTo>
                      <a:pt x="0" y="866"/>
                    </a:lnTo>
                    <a:lnTo>
                      <a:pt x="555" y="433"/>
                    </a:lnTo>
                    <a:lnTo>
                      <a:pt x="0"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1" name="Freeform 104">
                <a:extLst>
                  <a:ext uri="{FF2B5EF4-FFF2-40B4-BE49-F238E27FC236}">
                    <a16:creationId xmlns:a16="http://schemas.microsoft.com/office/drawing/2014/main" id="{32B9F808-D852-C31F-CC31-FEB88A4C3D52}"/>
                  </a:ext>
                </a:extLst>
              </p:cNvPr>
              <p:cNvSpPr>
                <a:spLocks noGrp="1" noRot="1" noMove="1" noResize="1" noEditPoints="1" noAdjustHandles="1" noChangeArrowheads="1" noChangeShapeType="1"/>
              </p:cNvSpPr>
              <p:nvPr userDrawn="1"/>
            </p:nvSpPr>
            <p:spPr bwMode="auto">
              <a:xfrm>
                <a:off x="3520" y="3929"/>
                <a:ext cx="126"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2" name="Freeform 105">
                <a:extLst>
                  <a:ext uri="{FF2B5EF4-FFF2-40B4-BE49-F238E27FC236}">
                    <a16:creationId xmlns:a16="http://schemas.microsoft.com/office/drawing/2014/main" id="{7E3ECF2F-3871-AF84-E807-C5ACE1CD2F8A}"/>
                  </a:ext>
                </a:extLst>
              </p:cNvPr>
              <p:cNvSpPr>
                <a:spLocks noGrp="1" noRot="1" noMove="1" noResize="1" noEditPoints="1" noAdjustHandles="1" noChangeArrowheads="1" noChangeShapeType="1"/>
              </p:cNvSpPr>
              <p:nvPr userDrawn="1"/>
            </p:nvSpPr>
            <p:spPr bwMode="auto">
              <a:xfrm>
                <a:off x="3395" y="3929"/>
                <a:ext cx="125"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3" name="Freeform 106">
                <a:extLst>
                  <a:ext uri="{FF2B5EF4-FFF2-40B4-BE49-F238E27FC236}">
                    <a16:creationId xmlns:a16="http://schemas.microsoft.com/office/drawing/2014/main" id="{28283A7E-A9EF-B1F0-1155-DD5B1DEE2C63}"/>
                  </a:ext>
                </a:extLst>
              </p:cNvPr>
              <p:cNvSpPr>
                <a:spLocks noGrp="1" noRot="1" noMove="1" noResize="1" noEditPoints="1" noAdjustHandles="1" noChangeArrowheads="1" noChangeShapeType="1"/>
              </p:cNvSpPr>
              <p:nvPr userDrawn="1"/>
            </p:nvSpPr>
            <p:spPr bwMode="auto">
              <a:xfrm>
                <a:off x="3646" y="3929"/>
                <a:ext cx="125"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4" name="Freeform 107">
                <a:extLst>
                  <a:ext uri="{FF2B5EF4-FFF2-40B4-BE49-F238E27FC236}">
                    <a16:creationId xmlns:a16="http://schemas.microsoft.com/office/drawing/2014/main" id="{D9B90F39-C0B0-9614-1454-C48B2BA3F030}"/>
                  </a:ext>
                </a:extLst>
              </p:cNvPr>
              <p:cNvSpPr>
                <a:spLocks noGrp="1" noRot="1" noMove="1" noResize="1" noEditPoints="1" noAdjustHandles="1" noChangeArrowheads="1" noChangeShapeType="1"/>
              </p:cNvSpPr>
              <p:nvPr userDrawn="1"/>
            </p:nvSpPr>
            <p:spPr bwMode="auto">
              <a:xfrm>
                <a:off x="1761" y="3929"/>
                <a:ext cx="126"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5" name="Freeform 108">
                <a:extLst>
                  <a:ext uri="{FF2B5EF4-FFF2-40B4-BE49-F238E27FC236}">
                    <a16:creationId xmlns:a16="http://schemas.microsoft.com/office/drawing/2014/main" id="{B8631D70-31A4-6F16-368C-ACD842EE835C}"/>
                  </a:ext>
                </a:extLst>
              </p:cNvPr>
              <p:cNvSpPr>
                <a:spLocks noGrp="1" noRot="1" noMove="1" noResize="1" noEditPoints="1" noAdjustHandles="1" noChangeArrowheads="1" noChangeShapeType="1"/>
              </p:cNvSpPr>
              <p:nvPr userDrawn="1"/>
            </p:nvSpPr>
            <p:spPr bwMode="auto">
              <a:xfrm>
                <a:off x="2892" y="3929"/>
                <a:ext cx="126" cy="195"/>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6" name="Freeform 109">
                <a:extLst>
                  <a:ext uri="{FF2B5EF4-FFF2-40B4-BE49-F238E27FC236}">
                    <a16:creationId xmlns:a16="http://schemas.microsoft.com/office/drawing/2014/main" id="{D8FE025C-D3ED-FC0E-36C7-6D68DB0711A3}"/>
                  </a:ext>
                </a:extLst>
              </p:cNvPr>
              <p:cNvSpPr>
                <a:spLocks noGrp="1" noRot="1" noMove="1" noResize="1" noEditPoints="1" noAdjustHandles="1" noChangeArrowheads="1" noChangeShapeType="1"/>
              </p:cNvSpPr>
              <p:nvPr userDrawn="1"/>
            </p:nvSpPr>
            <p:spPr bwMode="auto">
              <a:xfrm>
                <a:off x="2138" y="3929"/>
                <a:ext cx="126"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7" name="Freeform 110">
                <a:extLst>
                  <a:ext uri="{FF2B5EF4-FFF2-40B4-BE49-F238E27FC236}">
                    <a16:creationId xmlns:a16="http://schemas.microsoft.com/office/drawing/2014/main" id="{0FCF2753-6A93-06D6-D97E-4D24906A4A62}"/>
                  </a:ext>
                </a:extLst>
              </p:cNvPr>
              <p:cNvSpPr>
                <a:spLocks noGrp="1" noRot="1" noMove="1" noResize="1" noEditPoints="1" noAdjustHandles="1" noChangeArrowheads="1" noChangeShapeType="1"/>
              </p:cNvSpPr>
              <p:nvPr userDrawn="1"/>
            </p:nvSpPr>
            <p:spPr bwMode="auto">
              <a:xfrm>
                <a:off x="2389" y="3929"/>
                <a:ext cx="126"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8" name="Freeform 111">
                <a:extLst>
                  <a:ext uri="{FF2B5EF4-FFF2-40B4-BE49-F238E27FC236}">
                    <a16:creationId xmlns:a16="http://schemas.microsoft.com/office/drawing/2014/main" id="{1313FBBB-5C69-FB92-79DE-CCEFB22AA8DB}"/>
                  </a:ext>
                </a:extLst>
              </p:cNvPr>
              <p:cNvSpPr>
                <a:spLocks noGrp="1" noRot="1" noMove="1" noResize="1" noEditPoints="1" noAdjustHandles="1" noChangeArrowheads="1" noChangeShapeType="1"/>
              </p:cNvSpPr>
              <p:nvPr userDrawn="1"/>
            </p:nvSpPr>
            <p:spPr bwMode="auto">
              <a:xfrm>
                <a:off x="1510" y="3929"/>
                <a:ext cx="125" cy="195"/>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79" name="Freeform 112">
                <a:extLst>
                  <a:ext uri="{FF2B5EF4-FFF2-40B4-BE49-F238E27FC236}">
                    <a16:creationId xmlns:a16="http://schemas.microsoft.com/office/drawing/2014/main" id="{1ADE8CDB-8B4F-15B4-7A6B-62F6FC4C3D0E}"/>
                  </a:ext>
                </a:extLst>
              </p:cNvPr>
              <p:cNvSpPr>
                <a:spLocks noGrp="1" noRot="1" noMove="1" noResize="1" noEditPoints="1" noAdjustHandles="1" noChangeArrowheads="1" noChangeShapeType="1"/>
              </p:cNvSpPr>
              <p:nvPr userDrawn="1"/>
            </p:nvSpPr>
            <p:spPr bwMode="auto">
              <a:xfrm>
                <a:off x="1258" y="3929"/>
                <a:ext cx="126" cy="195"/>
              </a:xfrm>
              <a:custGeom>
                <a:avLst/>
                <a:gdLst>
                  <a:gd name="T0" fmla="*/ 555 w 555"/>
                  <a:gd name="T1" fmla="*/ 433 h 866"/>
                  <a:gd name="T2" fmla="*/ 0 w 555"/>
                  <a:gd name="T3" fmla="*/ 866 h 866"/>
                  <a:gd name="T4" fmla="*/ 0 w 555"/>
                  <a:gd name="T5" fmla="*/ 433 h 866"/>
                  <a:gd name="T6" fmla="*/ 0 w 555"/>
                  <a:gd name="T7" fmla="*/ 0 h 866"/>
                  <a:gd name="T8" fmla="*/ 555 w 555"/>
                  <a:gd name="T9" fmla="*/ 433 h 866"/>
                </a:gdLst>
                <a:ahLst/>
                <a:cxnLst>
                  <a:cxn ang="0">
                    <a:pos x="T0" y="T1"/>
                  </a:cxn>
                  <a:cxn ang="0">
                    <a:pos x="T2" y="T3"/>
                  </a:cxn>
                  <a:cxn ang="0">
                    <a:pos x="T4" y="T5"/>
                  </a:cxn>
                  <a:cxn ang="0">
                    <a:pos x="T6" y="T7"/>
                  </a:cxn>
                  <a:cxn ang="0">
                    <a:pos x="T8" y="T9"/>
                  </a:cxn>
                </a:cxnLst>
                <a:rect l="0" t="0" r="r" b="b"/>
                <a:pathLst>
                  <a:path w="555" h="866">
                    <a:moveTo>
                      <a:pt x="555" y="433"/>
                    </a:moveTo>
                    <a:lnTo>
                      <a:pt x="0" y="866"/>
                    </a:lnTo>
                    <a:lnTo>
                      <a:pt x="0" y="433"/>
                    </a:lnTo>
                    <a:lnTo>
                      <a:pt x="0" y="0"/>
                    </a:lnTo>
                    <a:lnTo>
                      <a:pt x="555"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0" name="Freeform 113">
                <a:extLst>
                  <a:ext uri="{FF2B5EF4-FFF2-40B4-BE49-F238E27FC236}">
                    <a16:creationId xmlns:a16="http://schemas.microsoft.com/office/drawing/2014/main" id="{B2163DEA-17DD-7CB4-7BB7-57903C8E29B1}"/>
                  </a:ext>
                </a:extLst>
              </p:cNvPr>
              <p:cNvSpPr>
                <a:spLocks noGrp="1" noRot="1" noMove="1" noResize="1" noEditPoints="1" noAdjustHandles="1" noChangeArrowheads="1" noChangeShapeType="1"/>
              </p:cNvSpPr>
              <p:nvPr userDrawn="1"/>
            </p:nvSpPr>
            <p:spPr bwMode="auto">
              <a:xfrm>
                <a:off x="4902" y="3929"/>
                <a:ext cx="126"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B6D6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1" name="Freeform 114">
                <a:extLst>
                  <a:ext uri="{FF2B5EF4-FFF2-40B4-BE49-F238E27FC236}">
                    <a16:creationId xmlns:a16="http://schemas.microsoft.com/office/drawing/2014/main" id="{A717E656-CD31-73E9-8530-19AB4F52BDE1}"/>
                  </a:ext>
                </a:extLst>
              </p:cNvPr>
              <p:cNvSpPr>
                <a:spLocks noGrp="1" noRot="1" noMove="1" noResize="1" noEditPoints="1" noAdjustHandles="1" noChangeArrowheads="1" noChangeShapeType="1"/>
              </p:cNvSpPr>
              <p:nvPr userDrawn="1"/>
            </p:nvSpPr>
            <p:spPr bwMode="auto">
              <a:xfrm>
                <a:off x="4651" y="3929"/>
                <a:ext cx="126"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2" name="Freeform 115">
                <a:extLst>
                  <a:ext uri="{FF2B5EF4-FFF2-40B4-BE49-F238E27FC236}">
                    <a16:creationId xmlns:a16="http://schemas.microsoft.com/office/drawing/2014/main" id="{6E350218-3EF7-5C51-5FDF-814C8565CB57}"/>
                  </a:ext>
                </a:extLst>
              </p:cNvPr>
              <p:cNvSpPr>
                <a:spLocks noGrp="1" noRot="1" noMove="1" noResize="1" noEditPoints="1" noAdjustHandles="1" noChangeArrowheads="1" noChangeShapeType="1"/>
              </p:cNvSpPr>
              <p:nvPr userDrawn="1"/>
            </p:nvSpPr>
            <p:spPr bwMode="auto">
              <a:xfrm>
                <a:off x="4400" y="3929"/>
                <a:ext cx="125" cy="195"/>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3" name="Freeform 116">
                <a:extLst>
                  <a:ext uri="{FF2B5EF4-FFF2-40B4-BE49-F238E27FC236}">
                    <a16:creationId xmlns:a16="http://schemas.microsoft.com/office/drawing/2014/main" id="{B20477DD-BEDD-7D30-D6E7-307FBC6EA061}"/>
                  </a:ext>
                </a:extLst>
              </p:cNvPr>
              <p:cNvSpPr>
                <a:spLocks noGrp="1" noRot="1" noMove="1" noResize="1" noEditPoints="1" noAdjustHandles="1" noChangeArrowheads="1" noChangeShapeType="1"/>
              </p:cNvSpPr>
              <p:nvPr userDrawn="1"/>
            </p:nvSpPr>
            <p:spPr bwMode="auto">
              <a:xfrm>
                <a:off x="5279" y="3929"/>
                <a:ext cx="126" cy="195"/>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4" name="Freeform 117">
                <a:extLst>
                  <a:ext uri="{FF2B5EF4-FFF2-40B4-BE49-F238E27FC236}">
                    <a16:creationId xmlns:a16="http://schemas.microsoft.com/office/drawing/2014/main" id="{AA486E8D-47B0-9B31-0A06-A45D5F2AD784}"/>
                  </a:ext>
                </a:extLst>
              </p:cNvPr>
              <p:cNvSpPr>
                <a:spLocks noGrp="1" noRot="1" noMove="1" noResize="1" noEditPoints="1" noAdjustHandles="1" noChangeArrowheads="1" noChangeShapeType="1"/>
              </p:cNvSpPr>
              <p:nvPr userDrawn="1"/>
            </p:nvSpPr>
            <p:spPr bwMode="auto">
              <a:xfrm>
                <a:off x="630" y="3831"/>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5" name="Freeform 118">
                <a:extLst>
                  <a:ext uri="{FF2B5EF4-FFF2-40B4-BE49-F238E27FC236}">
                    <a16:creationId xmlns:a16="http://schemas.microsoft.com/office/drawing/2014/main" id="{3BA67A3C-2D8D-0159-F4CB-492F0DFAA4F8}"/>
                  </a:ext>
                </a:extLst>
              </p:cNvPr>
              <p:cNvSpPr>
                <a:spLocks noGrp="1" noRot="1" noMove="1" noResize="1" noEditPoints="1" noAdjustHandles="1" noChangeArrowheads="1" noChangeShapeType="1"/>
              </p:cNvSpPr>
              <p:nvPr userDrawn="1"/>
            </p:nvSpPr>
            <p:spPr bwMode="auto">
              <a:xfrm>
                <a:off x="253" y="38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6" name="Freeform 119">
                <a:extLst>
                  <a:ext uri="{FF2B5EF4-FFF2-40B4-BE49-F238E27FC236}">
                    <a16:creationId xmlns:a16="http://schemas.microsoft.com/office/drawing/2014/main" id="{5A3562D4-3302-3EBA-9754-D02D5BC50279}"/>
                  </a:ext>
                </a:extLst>
              </p:cNvPr>
              <p:cNvSpPr>
                <a:spLocks noGrp="1" noRot="1" noMove="1" noResize="1" noEditPoints="1" noAdjustHandles="1" noChangeArrowheads="1" noChangeShapeType="1"/>
              </p:cNvSpPr>
              <p:nvPr userDrawn="1"/>
            </p:nvSpPr>
            <p:spPr bwMode="auto">
              <a:xfrm>
                <a:off x="2766" y="38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7" name="Freeform 120">
                <a:extLst>
                  <a:ext uri="{FF2B5EF4-FFF2-40B4-BE49-F238E27FC236}">
                    <a16:creationId xmlns:a16="http://schemas.microsoft.com/office/drawing/2014/main" id="{C7A68045-E4A5-A094-C641-54ED1C9ECCDC}"/>
                  </a:ext>
                </a:extLst>
              </p:cNvPr>
              <p:cNvSpPr>
                <a:spLocks noGrp="1" noRot="1" noMove="1" noResize="1" noEditPoints="1" noAdjustHandles="1" noChangeArrowheads="1" noChangeShapeType="1"/>
              </p:cNvSpPr>
              <p:nvPr userDrawn="1"/>
            </p:nvSpPr>
            <p:spPr bwMode="auto">
              <a:xfrm>
                <a:off x="2389" y="3831"/>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8" name="Freeform 121">
                <a:extLst>
                  <a:ext uri="{FF2B5EF4-FFF2-40B4-BE49-F238E27FC236}">
                    <a16:creationId xmlns:a16="http://schemas.microsoft.com/office/drawing/2014/main" id="{EF7F6629-0802-FCC2-A9A0-59B48A872B2E}"/>
                  </a:ext>
                </a:extLst>
              </p:cNvPr>
              <p:cNvSpPr>
                <a:spLocks noGrp="1" noRot="1" noMove="1" noResize="1" noEditPoints="1" noAdjustHandles="1" noChangeArrowheads="1" noChangeShapeType="1"/>
              </p:cNvSpPr>
              <p:nvPr userDrawn="1"/>
            </p:nvSpPr>
            <p:spPr bwMode="auto">
              <a:xfrm>
                <a:off x="2515" y="3831"/>
                <a:ext cx="126" cy="196"/>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89" name="Freeform 122">
                <a:extLst>
                  <a:ext uri="{FF2B5EF4-FFF2-40B4-BE49-F238E27FC236}">
                    <a16:creationId xmlns:a16="http://schemas.microsoft.com/office/drawing/2014/main" id="{8A0BDEB2-63CD-8CF1-C516-885D3FCBC35E}"/>
                  </a:ext>
                </a:extLst>
              </p:cNvPr>
              <p:cNvSpPr>
                <a:spLocks noGrp="1" noRot="1" noMove="1" noResize="1" noEditPoints="1" noAdjustHandles="1" noChangeArrowheads="1" noChangeShapeType="1"/>
              </p:cNvSpPr>
              <p:nvPr userDrawn="1"/>
            </p:nvSpPr>
            <p:spPr bwMode="auto">
              <a:xfrm>
                <a:off x="3143" y="3831"/>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0" name="Freeform 123">
                <a:extLst>
                  <a:ext uri="{FF2B5EF4-FFF2-40B4-BE49-F238E27FC236}">
                    <a16:creationId xmlns:a16="http://schemas.microsoft.com/office/drawing/2014/main" id="{EFB3390A-B397-59CA-CA3E-A2BFD68AD6DF}"/>
                  </a:ext>
                </a:extLst>
              </p:cNvPr>
              <p:cNvSpPr>
                <a:spLocks noGrp="1" noRot="1" noMove="1" noResize="1" noEditPoints="1" noAdjustHandles="1" noChangeArrowheads="1" noChangeShapeType="1"/>
              </p:cNvSpPr>
              <p:nvPr userDrawn="1"/>
            </p:nvSpPr>
            <p:spPr bwMode="auto">
              <a:xfrm>
                <a:off x="4274" y="3831"/>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1" name="Freeform 124">
                <a:extLst>
                  <a:ext uri="{FF2B5EF4-FFF2-40B4-BE49-F238E27FC236}">
                    <a16:creationId xmlns:a16="http://schemas.microsoft.com/office/drawing/2014/main" id="{C1BA8FE0-1310-2FC8-4F1C-558D4B2977A2}"/>
                  </a:ext>
                </a:extLst>
              </p:cNvPr>
              <p:cNvSpPr>
                <a:spLocks noGrp="1" noRot="1" noMove="1" noResize="1" noEditPoints="1" noAdjustHandles="1" noChangeArrowheads="1" noChangeShapeType="1"/>
              </p:cNvSpPr>
              <p:nvPr userDrawn="1"/>
            </p:nvSpPr>
            <p:spPr bwMode="auto">
              <a:xfrm>
                <a:off x="3897" y="3831"/>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2" name="Freeform 125">
                <a:extLst>
                  <a:ext uri="{FF2B5EF4-FFF2-40B4-BE49-F238E27FC236}">
                    <a16:creationId xmlns:a16="http://schemas.microsoft.com/office/drawing/2014/main" id="{18D63BF0-0B1D-E783-AA49-DA3872D568FF}"/>
                  </a:ext>
                </a:extLst>
              </p:cNvPr>
              <p:cNvSpPr>
                <a:spLocks noGrp="1" noRot="1" noMove="1" noResize="1" noEditPoints="1" noAdjustHandles="1" noChangeArrowheads="1" noChangeShapeType="1"/>
              </p:cNvSpPr>
              <p:nvPr userDrawn="1"/>
            </p:nvSpPr>
            <p:spPr bwMode="auto">
              <a:xfrm>
                <a:off x="3771" y="3831"/>
                <a:ext cx="126" cy="196"/>
              </a:xfrm>
              <a:custGeom>
                <a:avLst/>
                <a:gdLst>
                  <a:gd name="T0" fmla="*/ 0 w 555"/>
                  <a:gd name="T1" fmla="*/ 433 h 866"/>
                  <a:gd name="T2" fmla="*/ 555 w 555"/>
                  <a:gd name="T3" fmla="*/ 0 h 866"/>
                  <a:gd name="T4" fmla="*/ 555 w 555"/>
                  <a:gd name="T5" fmla="*/ 433 h 866"/>
                  <a:gd name="T6" fmla="*/ 555 w 555"/>
                  <a:gd name="T7" fmla="*/ 866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0"/>
                    </a:lnTo>
                    <a:lnTo>
                      <a:pt x="555" y="433"/>
                    </a:lnTo>
                    <a:lnTo>
                      <a:pt x="555"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3" name="Freeform 126">
                <a:extLst>
                  <a:ext uri="{FF2B5EF4-FFF2-40B4-BE49-F238E27FC236}">
                    <a16:creationId xmlns:a16="http://schemas.microsoft.com/office/drawing/2014/main" id="{2F3B2567-31C6-EC2B-FCDB-CD6082DAE3F0}"/>
                  </a:ext>
                </a:extLst>
              </p:cNvPr>
              <p:cNvSpPr>
                <a:spLocks noGrp="1" noRot="1" noMove="1" noResize="1" noEditPoints="1" noAdjustHandles="1" noChangeArrowheads="1" noChangeShapeType="1"/>
              </p:cNvSpPr>
              <p:nvPr userDrawn="1"/>
            </p:nvSpPr>
            <p:spPr bwMode="auto">
              <a:xfrm>
                <a:off x="4023" y="38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4" name="Freeform 127">
                <a:extLst>
                  <a:ext uri="{FF2B5EF4-FFF2-40B4-BE49-F238E27FC236}">
                    <a16:creationId xmlns:a16="http://schemas.microsoft.com/office/drawing/2014/main" id="{8761FD10-FC97-E132-5A79-53FFA42D20B8}"/>
                  </a:ext>
                </a:extLst>
              </p:cNvPr>
              <p:cNvSpPr>
                <a:spLocks noGrp="1" noRot="1" noMove="1" noResize="1" noEditPoints="1" noAdjustHandles="1" noChangeArrowheads="1" noChangeShapeType="1"/>
              </p:cNvSpPr>
              <p:nvPr userDrawn="1"/>
            </p:nvSpPr>
            <p:spPr bwMode="auto">
              <a:xfrm>
                <a:off x="2264" y="3831"/>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5" name="Freeform 128">
                <a:extLst>
                  <a:ext uri="{FF2B5EF4-FFF2-40B4-BE49-F238E27FC236}">
                    <a16:creationId xmlns:a16="http://schemas.microsoft.com/office/drawing/2014/main" id="{8E0DED69-3E9B-62EA-F814-038C6271A1E8}"/>
                  </a:ext>
                </a:extLst>
              </p:cNvPr>
              <p:cNvSpPr>
                <a:spLocks noGrp="1" noRot="1" noMove="1" noResize="1" noEditPoints="1" noAdjustHandles="1" noChangeArrowheads="1" noChangeShapeType="1"/>
              </p:cNvSpPr>
              <p:nvPr userDrawn="1"/>
            </p:nvSpPr>
            <p:spPr bwMode="auto">
              <a:xfrm>
                <a:off x="756" y="3831"/>
                <a:ext cx="125"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6" name="Freeform 129">
                <a:extLst>
                  <a:ext uri="{FF2B5EF4-FFF2-40B4-BE49-F238E27FC236}">
                    <a16:creationId xmlns:a16="http://schemas.microsoft.com/office/drawing/2014/main" id="{29A746DD-DEA1-CBF5-2522-217A8F625BEF}"/>
                  </a:ext>
                </a:extLst>
              </p:cNvPr>
              <p:cNvSpPr>
                <a:spLocks noGrp="1" noRot="1" noMove="1" noResize="1" noEditPoints="1" noAdjustHandles="1" noChangeArrowheads="1" noChangeShapeType="1"/>
              </p:cNvSpPr>
              <p:nvPr userDrawn="1"/>
            </p:nvSpPr>
            <p:spPr bwMode="auto">
              <a:xfrm>
                <a:off x="1384" y="3831"/>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7" name="Freeform 130">
                <a:extLst>
                  <a:ext uri="{FF2B5EF4-FFF2-40B4-BE49-F238E27FC236}">
                    <a16:creationId xmlns:a16="http://schemas.microsoft.com/office/drawing/2014/main" id="{207D3EA2-3949-EB2A-954C-D106BEC41CD2}"/>
                  </a:ext>
                </a:extLst>
              </p:cNvPr>
              <p:cNvSpPr>
                <a:spLocks noGrp="1" noRot="1" noMove="1" noResize="1" noEditPoints="1" noAdjustHandles="1" noChangeArrowheads="1" noChangeShapeType="1"/>
              </p:cNvSpPr>
              <p:nvPr userDrawn="1"/>
            </p:nvSpPr>
            <p:spPr bwMode="auto">
              <a:xfrm>
                <a:off x="1510" y="3831"/>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8" name="Freeform 131">
                <a:extLst>
                  <a:ext uri="{FF2B5EF4-FFF2-40B4-BE49-F238E27FC236}">
                    <a16:creationId xmlns:a16="http://schemas.microsoft.com/office/drawing/2014/main" id="{FD193518-38EB-CA0E-487F-5E38C4C1DA3D}"/>
                  </a:ext>
                </a:extLst>
              </p:cNvPr>
              <p:cNvSpPr>
                <a:spLocks noGrp="1" noRot="1" noMove="1" noResize="1" noEditPoints="1" noAdjustHandles="1" noChangeArrowheads="1" noChangeShapeType="1"/>
              </p:cNvSpPr>
              <p:nvPr userDrawn="1"/>
            </p:nvSpPr>
            <p:spPr bwMode="auto">
              <a:xfrm>
                <a:off x="1635" y="3831"/>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199" name="Freeform 132">
                <a:extLst>
                  <a:ext uri="{FF2B5EF4-FFF2-40B4-BE49-F238E27FC236}">
                    <a16:creationId xmlns:a16="http://schemas.microsoft.com/office/drawing/2014/main" id="{19EAB67D-2F55-5480-5902-94A42192B697}"/>
                  </a:ext>
                </a:extLst>
              </p:cNvPr>
              <p:cNvSpPr>
                <a:spLocks noGrp="1" noRot="1" noMove="1" noResize="1" noEditPoints="1" noAdjustHandles="1" noChangeArrowheads="1" noChangeShapeType="1"/>
              </p:cNvSpPr>
              <p:nvPr userDrawn="1"/>
            </p:nvSpPr>
            <p:spPr bwMode="auto">
              <a:xfrm>
                <a:off x="1887" y="3831"/>
                <a:ext cx="125"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0" name="Freeform 133">
                <a:extLst>
                  <a:ext uri="{FF2B5EF4-FFF2-40B4-BE49-F238E27FC236}">
                    <a16:creationId xmlns:a16="http://schemas.microsoft.com/office/drawing/2014/main" id="{93AE2D49-79FF-517C-8BD3-0C4C04D67E7B}"/>
                  </a:ext>
                </a:extLst>
              </p:cNvPr>
              <p:cNvSpPr>
                <a:spLocks noGrp="1" noRot="1" noMove="1" noResize="1" noEditPoints="1" noAdjustHandles="1" noChangeArrowheads="1" noChangeShapeType="1"/>
              </p:cNvSpPr>
              <p:nvPr userDrawn="1"/>
            </p:nvSpPr>
            <p:spPr bwMode="auto">
              <a:xfrm>
                <a:off x="1007" y="3831"/>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1" name="Freeform 134">
                <a:extLst>
                  <a:ext uri="{FF2B5EF4-FFF2-40B4-BE49-F238E27FC236}">
                    <a16:creationId xmlns:a16="http://schemas.microsoft.com/office/drawing/2014/main" id="{2472446E-B29C-8FC4-F177-671E199979C2}"/>
                  </a:ext>
                </a:extLst>
              </p:cNvPr>
              <p:cNvSpPr>
                <a:spLocks noGrp="1" noRot="1" noMove="1" noResize="1" noEditPoints="1" noAdjustHandles="1" noChangeArrowheads="1" noChangeShapeType="1"/>
              </p:cNvSpPr>
              <p:nvPr userDrawn="1"/>
            </p:nvSpPr>
            <p:spPr bwMode="auto">
              <a:xfrm>
                <a:off x="4777" y="3831"/>
                <a:ext cx="125"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2" name="Freeform 135">
                <a:extLst>
                  <a:ext uri="{FF2B5EF4-FFF2-40B4-BE49-F238E27FC236}">
                    <a16:creationId xmlns:a16="http://schemas.microsoft.com/office/drawing/2014/main" id="{156C62E7-2E49-3255-DC1F-E51393D066A7}"/>
                  </a:ext>
                </a:extLst>
              </p:cNvPr>
              <p:cNvSpPr>
                <a:spLocks noGrp="1" noRot="1" noMove="1" noResize="1" noEditPoints="1" noAdjustHandles="1" noChangeArrowheads="1" noChangeShapeType="1"/>
              </p:cNvSpPr>
              <p:nvPr userDrawn="1"/>
            </p:nvSpPr>
            <p:spPr bwMode="auto">
              <a:xfrm>
                <a:off x="4400" y="3831"/>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3" name="Freeform 136">
                <a:extLst>
                  <a:ext uri="{FF2B5EF4-FFF2-40B4-BE49-F238E27FC236}">
                    <a16:creationId xmlns:a16="http://schemas.microsoft.com/office/drawing/2014/main" id="{1B0ADF01-2DA0-0383-AD80-927F0B485591}"/>
                  </a:ext>
                </a:extLst>
              </p:cNvPr>
              <p:cNvSpPr>
                <a:spLocks noGrp="1" noRot="1" noMove="1" noResize="1" noEditPoints="1" noAdjustHandles="1" noChangeArrowheads="1" noChangeShapeType="1"/>
              </p:cNvSpPr>
              <p:nvPr userDrawn="1"/>
            </p:nvSpPr>
            <p:spPr bwMode="auto">
              <a:xfrm>
                <a:off x="5279" y="3831"/>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4" name="Freeform 137">
                <a:extLst>
                  <a:ext uri="{FF2B5EF4-FFF2-40B4-BE49-F238E27FC236}">
                    <a16:creationId xmlns:a16="http://schemas.microsoft.com/office/drawing/2014/main" id="{84BE9DFE-69A0-1024-8FB2-0169E4673C0A}"/>
                  </a:ext>
                </a:extLst>
              </p:cNvPr>
              <p:cNvSpPr>
                <a:spLocks noGrp="1" noRot="1" noMove="1" noResize="1" noEditPoints="1" noAdjustHandles="1" noChangeArrowheads="1" noChangeShapeType="1"/>
              </p:cNvSpPr>
              <p:nvPr userDrawn="1"/>
            </p:nvSpPr>
            <p:spPr bwMode="auto">
              <a:xfrm>
                <a:off x="5405" y="3831"/>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4FBA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5" name="Freeform 138">
                <a:extLst>
                  <a:ext uri="{FF2B5EF4-FFF2-40B4-BE49-F238E27FC236}">
                    <a16:creationId xmlns:a16="http://schemas.microsoft.com/office/drawing/2014/main" id="{8EA81390-6763-27FD-C298-D79F6F1219A4}"/>
                  </a:ext>
                </a:extLst>
              </p:cNvPr>
              <p:cNvSpPr>
                <a:spLocks noGrp="1" noRot="1" noMove="1" noResize="1" noEditPoints="1" noAdjustHandles="1" noChangeArrowheads="1" noChangeShapeType="1"/>
              </p:cNvSpPr>
              <p:nvPr userDrawn="1"/>
            </p:nvSpPr>
            <p:spPr bwMode="auto">
              <a:xfrm>
                <a:off x="5656" y="3831"/>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6" name="Freeform 139">
                <a:extLst>
                  <a:ext uri="{FF2B5EF4-FFF2-40B4-BE49-F238E27FC236}">
                    <a16:creationId xmlns:a16="http://schemas.microsoft.com/office/drawing/2014/main" id="{E6F4D777-02EB-66F4-23F4-9FF8E21E455D}"/>
                  </a:ext>
                </a:extLst>
              </p:cNvPr>
              <p:cNvSpPr>
                <a:spLocks noGrp="1" noRot="1" noMove="1" noResize="1" noEditPoints="1" noAdjustHandles="1" noChangeArrowheads="1" noChangeShapeType="1"/>
              </p:cNvSpPr>
              <p:nvPr userDrawn="1"/>
            </p:nvSpPr>
            <p:spPr bwMode="auto">
              <a:xfrm>
                <a:off x="505" y="3831"/>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7" name="Freeform 140">
                <a:extLst>
                  <a:ext uri="{FF2B5EF4-FFF2-40B4-BE49-F238E27FC236}">
                    <a16:creationId xmlns:a16="http://schemas.microsoft.com/office/drawing/2014/main" id="{DCC9FBD9-E213-2F6F-3D63-C3D33B066D54}"/>
                  </a:ext>
                </a:extLst>
              </p:cNvPr>
              <p:cNvSpPr>
                <a:spLocks noGrp="1" noRot="1" noMove="1" noResize="1" noEditPoints="1" noAdjustHandles="1" noChangeArrowheads="1" noChangeShapeType="1"/>
              </p:cNvSpPr>
              <p:nvPr userDrawn="1"/>
            </p:nvSpPr>
            <p:spPr bwMode="auto">
              <a:xfrm>
                <a:off x="2641" y="3733"/>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8" name="Freeform 141">
                <a:extLst>
                  <a:ext uri="{FF2B5EF4-FFF2-40B4-BE49-F238E27FC236}">
                    <a16:creationId xmlns:a16="http://schemas.microsoft.com/office/drawing/2014/main" id="{264AED11-22F3-17BD-E96D-9697033E1430}"/>
                  </a:ext>
                </a:extLst>
              </p:cNvPr>
              <p:cNvSpPr>
                <a:spLocks noGrp="1" noRot="1" noMove="1" noResize="1" noEditPoints="1" noAdjustHandles="1" noChangeArrowheads="1" noChangeShapeType="1"/>
              </p:cNvSpPr>
              <p:nvPr userDrawn="1"/>
            </p:nvSpPr>
            <p:spPr bwMode="auto">
              <a:xfrm>
                <a:off x="505" y="3733"/>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09" name="Freeform 142">
                <a:extLst>
                  <a:ext uri="{FF2B5EF4-FFF2-40B4-BE49-F238E27FC236}">
                    <a16:creationId xmlns:a16="http://schemas.microsoft.com/office/drawing/2014/main" id="{DD51A171-EBEF-66C8-DEEF-B46825D84759}"/>
                  </a:ext>
                </a:extLst>
              </p:cNvPr>
              <p:cNvSpPr>
                <a:spLocks noGrp="1" noRot="1" noMove="1" noResize="1" noEditPoints="1" noAdjustHandles="1" noChangeArrowheads="1" noChangeShapeType="1"/>
              </p:cNvSpPr>
              <p:nvPr userDrawn="1"/>
            </p:nvSpPr>
            <p:spPr bwMode="auto">
              <a:xfrm>
                <a:off x="253" y="373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0" name="Freeform 143">
                <a:extLst>
                  <a:ext uri="{FF2B5EF4-FFF2-40B4-BE49-F238E27FC236}">
                    <a16:creationId xmlns:a16="http://schemas.microsoft.com/office/drawing/2014/main" id="{8610B9A1-AA80-01F3-660B-2DA0E82CF5F6}"/>
                  </a:ext>
                </a:extLst>
              </p:cNvPr>
              <p:cNvSpPr>
                <a:spLocks noGrp="1" noRot="1" noMove="1" noResize="1" noEditPoints="1" noAdjustHandles="1" noChangeArrowheads="1" noChangeShapeType="1"/>
              </p:cNvSpPr>
              <p:nvPr userDrawn="1"/>
            </p:nvSpPr>
            <p:spPr bwMode="auto">
              <a:xfrm>
                <a:off x="379"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1" name="Freeform 144">
                <a:extLst>
                  <a:ext uri="{FF2B5EF4-FFF2-40B4-BE49-F238E27FC236}">
                    <a16:creationId xmlns:a16="http://schemas.microsoft.com/office/drawing/2014/main" id="{815DB29F-C438-9457-475F-EE1E825922D0}"/>
                  </a:ext>
                </a:extLst>
              </p:cNvPr>
              <p:cNvSpPr>
                <a:spLocks noGrp="1" noRot="1" noMove="1" noResize="1" noEditPoints="1" noAdjustHandles="1" noChangeArrowheads="1" noChangeShapeType="1"/>
              </p:cNvSpPr>
              <p:nvPr userDrawn="1"/>
            </p:nvSpPr>
            <p:spPr bwMode="auto">
              <a:xfrm>
                <a:off x="2389"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2" name="Freeform 145">
                <a:extLst>
                  <a:ext uri="{FF2B5EF4-FFF2-40B4-BE49-F238E27FC236}">
                    <a16:creationId xmlns:a16="http://schemas.microsoft.com/office/drawing/2014/main" id="{87B7AA2E-71DD-9DB5-0EBD-173BCBFBD105}"/>
                  </a:ext>
                </a:extLst>
              </p:cNvPr>
              <p:cNvSpPr>
                <a:spLocks noGrp="1" noRot="1" noMove="1" noResize="1" noEditPoints="1" noAdjustHandles="1" noChangeArrowheads="1" noChangeShapeType="1"/>
              </p:cNvSpPr>
              <p:nvPr userDrawn="1"/>
            </p:nvSpPr>
            <p:spPr bwMode="auto">
              <a:xfrm>
                <a:off x="3520" y="3733"/>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3" name="Freeform 146">
                <a:extLst>
                  <a:ext uri="{FF2B5EF4-FFF2-40B4-BE49-F238E27FC236}">
                    <a16:creationId xmlns:a16="http://schemas.microsoft.com/office/drawing/2014/main" id="{2A9183D8-9A90-C0E4-86A9-57938BD76C0C}"/>
                  </a:ext>
                </a:extLst>
              </p:cNvPr>
              <p:cNvSpPr>
                <a:spLocks noGrp="1" noRot="1" noMove="1" noResize="1" noEditPoints="1" noAdjustHandles="1" noChangeArrowheads="1" noChangeShapeType="1"/>
              </p:cNvSpPr>
              <p:nvPr userDrawn="1"/>
            </p:nvSpPr>
            <p:spPr bwMode="auto">
              <a:xfrm>
                <a:off x="3143" y="3733"/>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4" name="Freeform 147">
                <a:extLst>
                  <a:ext uri="{FF2B5EF4-FFF2-40B4-BE49-F238E27FC236}">
                    <a16:creationId xmlns:a16="http://schemas.microsoft.com/office/drawing/2014/main" id="{36FEFE51-4F3C-A1A9-1625-A5C341068E76}"/>
                  </a:ext>
                </a:extLst>
              </p:cNvPr>
              <p:cNvSpPr>
                <a:spLocks noGrp="1" noRot="1" noMove="1" noResize="1" noEditPoints="1" noAdjustHandles="1" noChangeArrowheads="1" noChangeShapeType="1"/>
              </p:cNvSpPr>
              <p:nvPr userDrawn="1"/>
            </p:nvSpPr>
            <p:spPr bwMode="auto">
              <a:xfrm>
                <a:off x="3018" y="3733"/>
                <a:ext cx="125"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5" name="Freeform 148">
                <a:extLst>
                  <a:ext uri="{FF2B5EF4-FFF2-40B4-BE49-F238E27FC236}">
                    <a16:creationId xmlns:a16="http://schemas.microsoft.com/office/drawing/2014/main" id="{A22FA3BE-03AA-8D92-1455-36A43781DCB0}"/>
                  </a:ext>
                </a:extLst>
              </p:cNvPr>
              <p:cNvSpPr>
                <a:spLocks noGrp="1" noRot="1" noMove="1" noResize="1" noEditPoints="1" noAdjustHandles="1" noChangeArrowheads="1" noChangeShapeType="1"/>
              </p:cNvSpPr>
              <p:nvPr userDrawn="1"/>
            </p:nvSpPr>
            <p:spPr bwMode="auto">
              <a:xfrm>
                <a:off x="4149" y="3733"/>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6" name="Freeform 149">
                <a:extLst>
                  <a:ext uri="{FF2B5EF4-FFF2-40B4-BE49-F238E27FC236}">
                    <a16:creationId xmlns:a16="http://schemas.microsoft.com/office/drawing/2014/main" id="{CDB50365-4DE2-D363-971A-5C44B6F42573}"/>
                  </a:ext>
                </a:extLst>
              </p:cNvPr>
              <p:cNvSpPr>
                <a:spLocks noGrp="1" noRot="1" noMove="1" noResize="1" noEditPoints="1" noAdjustHandles="1" noChangeArrowheads="1" noChangeShapeType="1"/>
              </p:cNvSpPr>
              <p:nvPr userDrawn="1"/>
            </p:nvSpPr>
            <p:spPr bwMode="auto">
              <a:xfrm>
                <a:off x="3897" y="3733"/>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7" name="Freeform 150">
                <a:extLst>
                  <a:ext uri="{FF2B5EF4-FFF2-40B4-BE49-F238E27FC236}">
                    <a16:creationId xmlns:a16="http://schemas.microsoft.com/office/drawing/2014/main" id="{18277C13-8719-BE3B-630C-BFED56AE57AD}"/>
                  </a:ext>
                </a:extLst>
              </p:cNvPr>
              <p:cNvSpPr>
                <a:spLocks noGrp="1" noRot="1" noMove="1" noResize="1" noEditPoints="1" noAdjustHandles="1" noChangeArrowheads="1" noChangeShapeType="1"/>
              </p:cNvSpPr>
              <p:nvPr userDrawn="1"/>
            </p:nvSpPr>
            <p:spPr bwMode="auto">
              <a:xfrm>
                <a:off x="4274" y="3733"/>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8" name="Freeform 151">
                <a:extLst>
                  <a:ext uri="{FF2B5EF4-FFF2-40B4-BE49-F238E27FC236}">
                    <a16:creationId xmlns:a16="http://schemas.microsoft.com/office/drawing/2014/main" id="{F482727B-6DE9-7771-D2F8-890D941156A7}"/>
                  </a:ext>
                </a:extLst>
              </p:cNvPr>
              <p:cNvSpPr>
                <a:spLocks noGrp="1" noRot="1" noMove="1" noResize="1" noEditPoints="1" noAdjustHandles="1" noChangeArrowheads="1" noChangeShapeType="1"/>
              </p:cNvSpPr>
              <p:nvPr userDrawn="1"/>
            </p:nvSpPr>
            <p:spPr bwMode="auto">
              <a:xfrm>
                <a:off x="2138"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19" name="Freeform 152">
                <a:extLst>
                  <a:ext uri="{FF2B5EF4-FFF2-40B4-BE49-F238E27FC236}">
                    <a16:creationId xmlns:a16="http://schemas.microsoft.com/office/drawing/2014/main" id="{AC743649-8F2F-7CB4-060D-78255D13D7F5}"/>
                  </a:ext>
                </a:extLst>
              </p:cNvPr>
              <p:cNvSpPr>
                <a:spLocks noGrp="1" noRot="1" noMove="1" noResize="1" noEditPoints="1" noAdjustHandles="1" noChangeArrowheads="1" noChangeShapeType="1"/>
              </p:cNvSpPr>
              <p:nvPr userDrawn="1"/>
            </p:nvSpPr>
            <p:spPr bwMode="auto">
              <a:xfrm>
                <a:off x="3646" y="3733"/>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0" name="Freeform 153">
                <a:extLst>
                  <a:ext uri="{FF2B5EF4-FFF2-40B4-BE49-F238E27FC236}">
                    <a16:creationId xmlns:a16="http://schemas.microsoft.com/office/drawing/2014/main" id="{5223E691-C0F0-334D-28AE-5B86B88DE929}"/>
                  </a:ext>
                </a:extLst>
              </p:cNvPr>
              <p:cNvSpPr>
                <a:spLocks noGrp="1" noRot="1" noMove="1" noResize="1" noEditPoints="1" noAdjustHandles="1" noChangeArrowheads="1" noChangeShapeType="1"/>
              </p:cNvSpPr>
              <p:nvPr userDrawn="1"/>
            </p:nvSpPr>
            <p:spPr bwMode="auto">
              <a:xfrm>
                <a:off x="1384" y="3733"/>
                <a:ext cx="126" cy="196"/>
              </a:xfrm>
              <a:custGeom>
                <a:avLst/>
                <a:gdLst>
                  <a:gd name="T0" fmla="*/ 555 w 555"/>
                  <a:gd name="T1" fmla="*/ 0 h 866"/>
                  <a:gd name="T2" fmla="*/ 555 w 555"/>
                  <a:gd name="T3" fmla="*/ 433 h 866"/>
                  <a:gd name="T4" fmla="*/ 555 w 555"/>
                  <a:gd name="T5" fmla="*/ 866 h 866"/>
                  <a:gd name="T6" fmla="*/ 0 w 555"/>
                  <a:gd name="T7" fmla="*/ 433 h 866"/>
                  <a:gd name="T8" fmla="*/ 555 w 555"/>
                  <a:gd name="T9" fmla="*/ 0 h 866"/>
                </a:gdLst>
                <a:ahLst/>
                <a:cxnLst>
                  <a:cxn ang="0">
                    <a:pos x="T0" y="T1"/>
                  </a:cxn>
                  <a:cxn ang="0">
                    <a:pos x="T2" y="T3"/>
                  </a:cxn>
                  <a:cxn ang="0">
                    <a:pos x="T4" y="T5"/>
                  </a:cxn>
                  <a:cxn ang="0">
                    <a:pos x="T6" y="T7"/>
                  </a:cxn>
                  <a:cxn ang="0">
                    <a:pos x="T8" y="T9"/>
                  </a:cxn>
                </a:cxnLst>
                <a:rect l="0" t="0" r="r" b="b"/>
                <a:pathLst>
                  <a:path w="555" h="866">
                    <a:moveTo>
                      <a:pt x="555" y="0"/>
                    </a:moveTo>
                    <a:lnTo>
                      <a:pt x="555" y="433"/>
                    </a:lnTo>
                    <a:lnTo>
                      <a:pt x="555" y="866"/>
                    </a:lnTo>
                    <a:lnTo>
                      <a:pt x="0" y="433"/>
                    </a:lnTo>
                    <a:lnTo>
                      <a:pt x="555" y="0"/>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1" name="Freeform 154">
                <a:extLst>
                  <a:ext uri="{FF2B5EF4-FFF2-40B4-BE49-F238E27FC236}">
                    <a16:creationId xmlns:a16="http://schemas.microsoft.com/office/drawing/2014/main" id="{BD8F5B41-729F-EA6E-778B-BA179F8F58B2}"/>
                  </a:ext>
                </a:extLst>
              </p:cNvPr>
              <p:cNvSpPr>
                <a:spLocks noGrp="1" noRot="1" noMove="1" noResize="1" noEditPoints="1" noAdjustHandles="1" noChangeArrowheads="1" noChangeShapeType="1"/>
              </p:cNvSpPr>
              <p:nvPr userDrawn="1"/>
            </p:nvSpPr>
            <p:spPr bwMode="auto">
              <a:xfrm>
                <a:off x="881"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2" name="Freeform 155">
                <a:extLst>
                  <a:ext uri="{FF2B5EF4-FFF2-40B4-BE49-F238E27FC236}">
                    <a16:creationId xmlns:a16="http://schemas.microsoft.com/office/drawing/2014/main" id="{DFF11A6B-1FDC-1632-CF55-4605E2D2D03C}"/>
                  </a:ext>
                </a:extLst>
              </p:cNvPr>
              <p:cNvSpPr>
                <a:spLocks noGrp="1" noRot="1" noMove="1" noResize="1" noEditPoints="1" noAdjustHandles="1" noChangeArrowheads="1" noChangeShapeType="1"/>
              </p:cNvSpPr>
              <p:nvPr userDrawn="1"/>
            </p:nvSpPr>
            <p:spPr bwMode="auto">
              <a:xfrm>
                <a:off x="1133" y="3733"/>
                <a:ext cx="125"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3" name="Freeform 156">
                <a:extLst>
                  <a:ext uri="{FF2B5EF4-FFF2-40B4-BE49-F238E27FC236}">
                    <a16:creationId xmlns:a16="http://schemas.microsoft.com/office/drawing/2014/main" id="{EAD409B0-6951-C963-5434-1EA976F498B2}"/>
                  </a:ext>
                </a:extLst>
              </p:cNvPr>
              <p:cNvSpPr>
                <a:spLocks noGrp="1" noRot="1" noMove="1" noResize="1" noEditPoints="1" noAdjustHandles="1" noChangeArrowheads="1" noChangeShapeType="1"/>
              </p:cNvSpPr>
              <p:nvPr userDrawn="1"/>
            </p:nvSpPr>
            <p:spPr bwMode="auto">
              <a:xfrm>
                <a:off x="1635"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4" name="Freeform 157">
                <a:extLst>
                  <a:ext uri="{FF2B5EF4-FFF2-40B4-BE49-F238E27FC236}">
                    <a16:creationId xmlns:a16="http://schemas.microsoft.com/office/drawing/2014/main" id="{5DC7C854-C648-1C7F-CD83-9FB4B8E6F5D8}"/>
                  </a:ext>
                </a:extLst>
              </p:cNvPr>
              <p:cNvSpPr>
                <a:spLocks noGrp="1" noRot="1" noMove="1" noResize="1" noEditPoints="1" noAdjustHandles="1" noChangeArrowheads="1" noChangeShapeType="1"/>
              </p:cNvSpPr>
              <p:nvPr userDrawn="1"/>
            </p:nvSpPr>
            <p:spPr bwMode="auto">
              <a:xfrm>
                <a:off x="2012" y="3733"/>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5" name="Freeform 158">
                <a:extLst>
                  <a:ext uri="{FF2B5EF4-FFF2-40B4-BE49-F238E27FC236}">
                    <a16:creationId xmlns:a16="http://schemas.microsoft.com/office/drawing/2014/main" id="{D918E1F2-F455-088E-0F91-AFDC2D98FF1D}"/>
                  </a:ext>
                </a:extLst>
              </p:cNvPr>
              <p:cNvSpPr>
                <a:spLocks noGrp="1" noRot="1" noMove="1" noResize="1" noEditPoints="1" noAdjustHandles="1" noChangeArrowheads="1" noChangeShapeType="1"/>
              </p:cNvSpPr>
              <p:nvPr userDrawn="1"/>
            </p:nvSpPr>
            <p:spPr bwMode="auto">
              <a:xfrm>
                <a:off x="4651" y="3733"/>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6" name="Freeform 159">
                <a:extLst>
                  <a:ext uri="{FF2B5EF4-FFF2-40B4-BE49-F238E27FC236}">
                    <a16:creationId xmlns:a16="http://schemas.microsoft.com/office/drawing/2014/main" id="{243E41A3-8AB1-9322-8813-E25C1999E6FE}"/>
                  </a:ext>
                </a:extLst>
              </p:cNvPr>
              <p:cNvSpPr>
                <a:spLocks noGrp="1" noRot="1" noMove="1" noResize="1" noEditPoints="1" noAdjustHandles="1" noChangeArrowheads="1" noChangeShapeType="1"/>
              </p:cNvSpPr>
              <p:nvPr userDrawn="1"/>
            </p:nvSpPr>
            <p:spPr bwMode="auto">
              <a:xfrm>
                <a:off x="5656" y="3733"/>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7" name="Freeform 160">
                <a:extLst>
                  <a:ext uri="{FF2B5EF4-FFF2-40B4-BE49-F238E27FC236}">
                    <a16:creationId xmlns:a16="http://schemas.microsoft.com/office/drawing/2014/main" id="{F8973A0C-EDE7-E68B-E0AA-9CD44BDE09FC}"/>
                  </a:ext>
                </a:extLst>
              </p:cNvPr>
              <p:cNvSpPr>
                <a:spLocks noGrp="1" noRot="1" noMove="1" noResize="1" noEditPoints="1" noAdjustHandles="1" noChangeArrowheads="1" noChangeShapeType="1"/>
              </p:cNvSpPr>
              <p:nvPr userDrawn="1"/>
            </p:nvSpPr>
            <p:spPr bwMode="auto">
              <a:xfrm>
                <a:off x="5531" y="3733"/>
                <a:ext cx="125"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8" name="Freeform 161">
                <a:extLst>
                  <a:ext uri="{FF2B5EF4-FFF2-40B4-BE49-F238E27FC236}">
                    <a16:creationId xmlns:a16="http://schemas.microsoft.com/office/drawing/2014/main" id="{06C29900-8D8C-100E-2C17-AF886B2ECA80}"/>
                  </a:ext>
                </a:extLst>
              </p:cNvPr>
              <p:cNvSpPr>
                <a:spLocks noGrp="1" noRot="1" noMove="1" noResize="1" noEditPoints="1" noAdjustHandles="1" noChangeArrowheads="1" noChangeShapeType="1"/>
              </p:cNvSpPr>
              <p:nvPr userDrawn="1"/>
            </p:nvSpPr>
            <p:spPr bwMode="auto">
              <a:xfrm>
                <a:off x="630" y="363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29" name="Freeform 162">
                <a:extLst>
                  <a:ext uri="{FF2B5EF4-FFF2-40B4-BE49-F238E27FC236}">
                    <a16:creationId xmlns:a16="http://schemas.microsoft.com/office/drawing/2014/main" id="{9BE17DC7-4D73-E43A-91F8-789D67CC7B9C}"/>
                  </a:ext>
                </a:extLst>
              </p:cNvPr>
              <p:cNvSpPr>
                <a:spLocks noGrp="1" noRot="1" noMove="1" noResize="1" noEditPoints="1" noAdjustHandles="1" noChangeArrowheads="1" noChangeShapeType="1"/>
              </p:cNvSpPr>
              <p:nvPr userDrawn="1"/>
            </p:nvSpPr>
            <p:spPr bwMode="auto">
              <a:xfrm>
                <a:off x="2515" y="3635"/>
                <a:ext cx="126" cy="196"/>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0" name="Freeform 163">
                <a:extLst>
                  <a:ext uri="{FF2B5EF4-FFF2-40B4-BE49-F238E27FC236}">
                    <a16:creationId xmlns:a16="http://schemas.microsoft.com/office/drawing/2014/main" id="{AFDDA8CD-EC3B-C007-9EBA-9982842AF73C}"/>
                  </a:ext>
                </a:extLst>
              </p:cNvPr>
              <p:cNvSpPr>
                <a:spLocks noGrp="1" noRot="1" noMove="1" noResize="1" noEditPoints="1" noAdjustHandles="1" noChangeArrowheads="1" noChangeShapeType="1"/>
              </p:cNvSpPr>
              <p:nvPr userDrawn="1"/>
            </p:nvSpPr>
            <p:spPr bwMode="auto">
              <a:xfrm>
                <a:off x="253" y="36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1" name="Freeform 164">
                <a:extLst>
                  <a:ext uri="{FF2B5EF4-FFF2-40B4-BE49-F238E27FC236}">
                    <a16:creationId xmlns:a16="http://schemas.microsoft.com/office/drawing/2014/main" id="{194CA8D1-D459-BB17-40A4-EC708D948A00}"/>
                  </a:ext>
                </a:extLst>
              </p:cNvPr>
              <p:cNvSpPr>
                <a:spLocks noGrp="1" noRot="1" noMove="1" noResize="1" noEditPoints="1" noAdjustHandles="1" noChangeArrowheads="1" noChangeShapeType="1"/>
              </p:cNvSpPr>
              <p:nvPr userDrawn="1"/>
            </p:nvSpPr>
            <p:spPr bwMode="auto">
              <a:xfrm>
                <a:off x="3018" y="3635"/>
                <a:ext cx="125"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2" name="Freeform 165">
                <a:extLst>
                  <a:ext uri="{FF2B5EF4-FFF2-40B4-BE49-F238E27FC236}">
                    <a16:creationId xmlns:a16="http://schemas.microsoft.com/office/drawing/2014/main" id="{0D975736-88A9-016A-9445-81203B417E1D}"/>
                  </a:ext>
                </a:extLst>
              </p:cNvPr>
              <p:cNvSpPr>
                <a:spLocks noGrp="1" noRot="1" noMove="1" noResize="1" noEditPoints="1" noAdjustHandles="1" noChangeArrowheads="1" noChangeShapeType="1"/>
              </p:cNvSpPr>
              <p:nvPr userDrawn="1"/>
            </p:nvSpPr>
            <p:spPr bwMode="auto">
              <a:xfrm>
                <a:off x="3143" y="3635"/>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3" name="Freeform 166">
                <a:extLst>
                  <a:ext uri="{FF2B5EF4-FFF2-40B4-BE49-F238E27FC236}">
                    <a16:creationId xmlns:a16="http://schemas.microsoft.com/office/drawing/2014/main" id="{BF8147EA-98C5-73C9-5993-25173AEDC0B9}"/>
                  </a:ext>
                </a:extLst>
              </p:cNvPr>
              <p:cNvSpPr>
                <a:spLocks noGrp="1" noRot="1" noMove="1" noResize="1" noEditPoints="1" noAdjustHandles="1" noChangeArrowheads="1" noChangeShapeType="1"/>
              </p:cNvSpPr>
              <p:nvPr userDrawn="1"/>
            </p:nvSpPr>
            <p:spPr bwMode="auto">
              <a:xfrm>
                <a:off x="3269" y="3635"/>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4" name="Freeform 167">
                <a:extLst>
                  <a:ext uri="{FF2B5EF4-FFF2-40B4-BE49-F238E27FC236}">
                    <a16:creationId xmlns:a16="http://schemas.microsoft.com/office/drawing/2014/main" id="{A604631B-B70D-34AB-5DE2-1648A76DE63E}"/>
                  </a:ext>
                </a:extLst>
              </p:cNvPr>
              <p:cNvSpPr>
                <a:spLocks noGrp="1" noRot="1" noMove="1" noResize="1" noEditPoints="1" noAdjustHandles="1" noChangeArrowheads="1" noChangeShapeType="1"/>
              </p:cNvSpPr>
              <p:nvPr userDrawn="1"/>
            </p:nvSpPr>
            <p:spPr bwMode="auto">
              <a:xfrm>
                <a:off x="4274" y="3635"/>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5" name="Freeform 168">
                <a:extLst>
                  <a:ext uri="{FF2B5EF4-FFF2-40B4-BE49-F238E27FC236}">
                    <a16:creationId xmlns:a16="http://schemas.microsoft.com/office/drawing/2014/main" id="{A7C48E49-79A9-22A5-15A2-0C823B1959D2}"/>
                  </a:ext>
                </a:extLst>
              </p:cNvPr>
              <p:cNvSpPr>
                <a:spLocks noGrp="1" noRot="1" noMove="1" noResize="1" noEditPoints="1" noAdjustHandles="1" noChangeArrowheads="1" noChangeShapeType="1"/>
              </p:cNvSpPr>
              <p:nvPr userDrawn="1"/>
            </p:nvSpPr>
            <p:spPr bwMode="auto">
              <a:xfrm>
                <a:off x="4023" y="3635"/>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6" name="Freeform 169">
                <a:extLst>
                  <a:ext uri="{FF2B5EF4-FFF2-40B4-BE49-F238E27FC236}">
                    <a16:creationId xmlns:a16="http://schemas.microsoft.com/office/drawing/2014/main" id="{A78D4765-785F-0E03-9D40-13FB642C09CB}"/>
                  </a:ext>
                </a:extLst>
              </p:cNvPr>
              <p:cNvSpPr>
                <a:spLocks noGrp="1" noRot="1" noMove="1" noResize="1" noEditPoints="1" noAdjustHandles="1" noChangeArrowheads="1" noChangeShapeType="1"/>
              </p:cNvSpPr>
              <p:nvPr userDrawn="1"/>
            </p:nvSpPr>
            <p:spPr bwMode="auto">
              <a:xfrm>
                <a:off x="3771" y="3635"/>
                <a:ext cx="126" cy="196"/>
              </a:xfrm>
              <a:custGeom>
                <a:avLst/>
                <a:gdLst>
                  <a:gd name="T0" fmla="*/ 0 w 555"/>
                  <a:gd name="T1" fmla="*/ 433 h 866"/>
                  <a:gd name="T2" fmla="*/ 555 w 555"/>
                  <a:gd name="T3" fmla="*/ 0 h 866"/>
                  <a:gd name="T4" fmla="*/ 555 w 555"/>
                  <a:gd name="T5" fmla="*/ 433 h 866"/>
                  <a:gd name="T6" fmla="*/ 555 w 555"/>
                  <a:gd name="T7" fmla="*/ 866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0"/>
                    </a:lnTo>
                    <a:lnTo>
                      <a:pt x="555" y="433"/>
                    </a:lnTo>
                    <a:lnTo>
                      <a:pt x="555" y="866"/>
                    </a:lnTo>
                    <a:lnTo>
                      <a:pt x="0"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7" name="Freeform 170">
                <a:extLst>
                  <a:ext uri="{FF2B5EF4-FFF2-40B4-BE49-F238E27FC236}">
                    <a16:creationId xmlns:a16="http://schemas.microsoft.com/office/drawing/2014/main" id="{9A1BE770-E10F-24B3-28DA-2DBF83A4A98A}"/>
                  </a:ext>
                </a:extLst>
              </p:cNvPr>
              <p:cNvSpPr>
                <a:spLocks noGrp="1" noRot="1" noMove="1" noResize="1" noEditPoints="1" noAdjustHandles="1" noChangeArrowheads="1" noChangeShapeType="1"/>
              </p:cNvSpPr>
              <p:nvPr userDrawn="1"/>
            </p:nvSpPr>
            <p:spPr bwMode="auto">
              <a:xfrm>
                <a:off x="2264" y="3635"/>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8" name="Freeform 171">
                <a:extLst>
                  <a:ext uri="{FF2B5EF4-FFF2-40B4-BE49-F238E27FC236}">
                    <a16:creationId xmlns:a16="http://schemas.microsoft.com/office/drawing/2014/main" id="{B7C0B5DC-F0D5-01E9-C36E-07D680989237}"/>
                  </a:ext>
                </a:extLst>
              </p:cNvPr>
              <p:cNvSpPr>
                <a:spLocks noGrp="1" noRot="1" noMove="1" noResize="1" noEditPoints="1" noAdjustHandles="1" noChangeArrowheads="1" noChangeShapeType="1"/>
              </p:cNvSpPr>
              <p:nvPr userDrawn="1"/>
            </p:nvSpPr>
            <p:spPr bwMode="auto">
              <a:xfrm>
                <a:off x="3646" y="3635"/>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39" name="Freeform 172">
                <a:extLst>
                  <a:ext uri="{FF2B5EF4-FFF2-40B4-BE49-F238E27FC236}">
                    <a16:creationId xmlns:a16="http://schemas.microsoft.com/office/drawing/2014/main" id="{E4934838-801C-8A3C-DFE4-7A6D441CF9FB}"/>
                  </a:ext>
                </a:extLst>
              </p:cNvPr>
              <p:cNvSpPr>
                <a:spLocks noGrp="1" noRot="1" noMove="1" noResize="1" noEditPoints="1" noAdjustHandles="1" noChangeArrowheads="1" noChangeShapeType="1"/>
              </p:cNvSpPr>
              <p:nvPr userDrawn="1"/>
            </p:nvSpPr>
            <p:spPr bwMode="auto">
              <a:xfrm>
                <a:off x="2138" y="3635"/>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0" name="Freeform 173">
                <a:extLst>
                  <a:ext uri="{FF2B5EF4-FFF2-40B4-BE49-F238E27FC236}">
                    <a16:creationId xmlns:a16="http://schemas.microsoft.com/office/drawing/2014/main" id="{B2DFC160-0E61-6F7C-E07E-06B9A622CEEC}"/>
                  </a:ext>
                </a:extLst>
              </p:cNvPr>
              <p:cNvSpPr>
                <a:spLocks noGrp="1" noRot="1" noMove="1" noResize="1" noEditPoints="1" noAdjustHandles="1" noChangeArrowheads="1" noChangeShapeType="1"/>
              </p:cNvSpPr>
              <p:nvPr userDrawn="1"/>
            </p:nvSpPr>
            <p:spPr bwMode="auto">
              <a:xfrm>
                <a:off x="2892" y="3635"/>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1" name="Freeform 174">
                <a:extLst>
                  <a:ext uri="{FF2B5EF4-FFF2-40B4-BE49-F238E27FC236}">
                    <a16:creationId xmlns:a16="http://schemas.microsoft.com/office/drawing/2014/main" id="{4F7704C8-E3B7-2817-A061-202753D95AC7}"/>
                  </a:ext>
                </a:extLst>
              </p:cNvPr>
              <p:cNvSpPr>
                <a:spLocks noGrp="1" noRot="1" noMove="1" noResize="1" noEditPoints="1" noAdjustHandles="1" noChangeArrowheads="1" noChangeShapeType="1"/>
              </p:cNvSpPr>
              <p:nvPr userDrawn="1"/>
            </p:nvSpPr>
            <p:spPr bwMode="auto">
              <a:xfrm>
                <a:off x="1258" y="3635"/>
                <a:ext cx="126" cy="196"/>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4FBA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2" name="Freeform 175">
                <a:extLst>
                  <a:ext uri="{FF2B5EF4-FFF2-40B4-BE49-F238E27FC236}">
                    <a16:creationId xmlns:a16="http://schemas.microsoft.com/office/drawing/2014/main" id="{01C4B27E-7CE5-7B1C-E70E-9F33CCAF9419}"/>
                  </a:ext>
                </a:extLst>
              </p:cNvPr>
              <p:cNvSpPr>
                <a:spLocks noGrp="1" noRot="1" noMove="1" noResize="1" noEditPoints="1" noAdjustHandles="1" noChangeArrowheads="1" noChangeShapeType="1"/>
              </p:cNvSpPr>
              <p:nvPr userDrawn="1"/>
            </p:nvSpPr>
            <p:spPr bwMode="auto">
              <a:xfrm>
                <a:off x="1384" y="363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3" name="Freeform 176">
                <a:extLst>
                  <a:ext uri="{FF2B5EF4-FFF2-40B4-BE49-F238E27FC236}">
                    <a16:creationId xmlns:a16="http://schemas.microsoft.com/office/drawing/2014/main" id="{17EC6834-E5F2-3BE0-D1D9-6A551DBBB949}"/>
                  </a:ext>
                </a:extLst>
              </p:cNvPr>
              <p:cNvSpPr>
                <a:spLocks noGrp="1" noRot="1" noMove="1" noResize="1" noEditPoints="1" noAdjustHandles="1" noChangeArrowheads="1" noChangeShapeType="1"/>
              </p:cNvSpPr>
              <p:nvPr userDrawn="1"/>
            </p:nvSpPr>
            <p:spPr bwMode="auto">
              <a:xfrm>
                <a:off x="1007" y="3635"/>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4" name="Freeform 177">
                <a:extLst>
                  <a:ext uri="{FF2B5EF4-FFF2-40B4-BE49-F238E27FC236}">
                    <a16:creationId xmlns:a16="http://schemas.microsoft.com/office/drawing/2014/main" id="{3C17F303-00EB-F7C4-B3F4-56177F6A9321}"/>
                  </a:ext>
                </a:extLst>
              </p:cNvPr>
              <p:cNvSpPr>
                <a:spLocks noGrp="1" noRot="1" noMove="1" noResize="1" noEditPoints="1" noAdjustHandles="1" noChangeArrowheads="1" noChangeShapeType="1"/>
              </p:cNvSpPr>
              <p:nvPr userDrawn="1"/>
            </p:nvSpPr>
            <p:spPr bwMode="auto">
              <a:xfrm>
                <a:off x="1635" y="363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5" name="Freeform 178">
                <a:extLst>
                  <a:ext uri="{FF2B5EF4-FFF2-40B4-BE49-F238E27FC236}">
                    <a16:creationId xmlns:a16="http://schemas.microsoft.com/office/drawing/2014/main" id="{B69B1170-BC0F-225F-6D8E-F132827603D4}"/>
                  </a:ext>
                </a:extLst>
              </p:cNvPr>
              <p:cNvSpPr>
                <a:spLocks noGrp="1" noRot="1" noMove="1" noResize="1" noEditPoints="1" noAdjustHandles="1" noChangeArrowheads="1" noChangeShapeType="1"/>
              </p:cNvSpPr>
              <p:nvPr userDrawn="1"/>
            </p:nvSpPr>
            <p:spPr bwMode="auto">
              <a:xfrm>
                <a:off x="1761" y="3635"/>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6" name="Freeform 179">
                <a:extLst>
                  <a:ext uri="{FF2B5EF4-FFF2-40B4-BE49-F238E27FC236}">
                    <a16:creationId xmlns:a16="http://schemas.microsoft.com/office/drawing/2014/main" id="{578A20A1-89DD-FE1C-9652-61EC7D20B748}"/>
                  </a:ext>
                </a:extLst>
              </p:cNvPr>
              <p:cNvSpPr>
                <a:spLocks noGrp="1" noRot="1" noMove="1" noResize="1" noEditPoints="1" noAdjustHandles="1" noChangeArrowheads="1" noChangeShapeType="1"/>
              </p:cNvSpPr>
              <p:nvPr userDrawn="1"/>
            </p:nvSpPr>
            <p:spPr bwMode="auto">
              <a:xfrm>
                <a:off x="1887" y="3635"/>
                <a:ext cx="125"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7" name="Freeform 180">
                <a:extLst>
                  <a:ext uri="{FF2B5EF4-FFF2-40B4-BE49-F238E27FC236}">
                    <a16:creationId xmlns:a16="http://schemas.microsoft.com/office/drawing/2014/main" id="{D9892E29-A6A6-EF80-B646-AD58ECAE3143}"/>
                  </a:ext>
                </a:extLst>
              </p:cNvPr>
              <p:cNvSpPr>
                <a:spLocks noGrp="1" noRot="1" noMove="1" noResize="1" noEditPoints="1" noAdjustHandles="1" noChangeArrowheads="1" noChangeShapeType="1"/>
              </p:cNvSpPr>
              <p:nvPr userDrawn="1"/>
            </p:nvSpPr>
            <p:spPr bwMode="auto">
              <a:xfrm>
                <a:off x="4651" y="3635"/>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8" name="Freeform 181">
                <a:extLst>
                  <a:ext uri="{FF2B5EF4-FFF2-40B4-BE49-F238E27FC236}">
                    <a16:creationId xmlns:a16="http://schemas.microsoft.com/office/drawing/2014/main" id="{533A6CF0-904A-B86E-B206-B8FEA50A20DF}"/>
                  </a:ext>
                </a:extLst>
              </p:cNvPr>
              <p:cNvSpPr>
                <a:spLocks noGrp="1" noRot="1" noMove="1" noResize="1" noEditPoints="1" noAdjustHandles="1" noChangeArrowheads="1" noChangeShapeType="1"/>
              </p:cNvSpPr>
              <p:nvPr userDrawn="1"/>
            </p:nvSpPr>
            <p:spPr bwMode="auto">
              <a:xfrm>
                <a:off x="5531" y="3635"/>
                <a:ext cx="125"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49" name="Freeform 182">
                <a:extLst>
                  <a:ext uri="{FF2B5EF4-FFF2-40B4-BE49-F238E27FC236}">
                    <a16:creationId xmlns:a16="http://schemas.microsoft.com/office/drawing/2014/main" id="{92E26FB5-DB00-0318-1E98-2E87DDCA7970}"/>
                  </a:ext>
                </a:extLst>
              </p:cNvPr>
              <p:cNvSpPr>
                <a:spLocks noGrp="1" noRot="1" noMove="1" noResize="1" noEditPoints="1" noAdjustHandles="1" noChangeArrowheads="1" noChangeShapeType="1"/>
              </p:cNvSpPr>
              <p:nvPr userDrawn="1"/>
            </p:nvSpPr>
            <p:spPr bwMode="auto">
              <a:xfrm>
                <a:off x="5405" y="3635"/>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0" name="Freeform 183">
                <a:extLst>
                  <a:ext uri="{FF2B5EF4-FFF2-40B4-BE49-F238E27FC236}">
                    <a16:creationId xmlns:a16="http://schemas.microsoft.com/office/drawing/2014/main" id="{A5CD8472-3A69-A0C6-6AA3-AAF7A0DF80EA}"/>
                  </a:ext>
                </a:extLst>
              </p:cNvPr>
              <p:cNvSpPr>
                <a:spLocks noGrp="1" noRot="1" noMove="1" noResize="1" noEditPoints="1" noAdjustHandles="1" noChangeArrowheads="1" noChangeShapeType="1"/>
              </p:cNvSpPr>
              <p:nvPr userDrawn="1"/>
            </p:nvSpPr>
            <p:spPr bwMode="auto">
              <a:xfrm>
                <a:off x="5656" y="3635"/>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1" name="Freeform 184">
                <a:extLst>
                  <a:ext uri="{FF2B5EF4-FFF2-40B4-BE49-F238E27FC236}">
                    <a16:creationId xmlns:a16="http://schemas.microsoft.com/office/drawing/2014/main" id="{58886E6A-A66C-8008-D2B9-03ED7AE809D7}"/>
                  </a:ext>
                </a:extLst>
              </p:cNvPr>
              <p:cNvSpPr>
                <a:spLocks noGrp="1" noRot="1" noMove="1" noResize="1" noEditPoints="1" noAdjustHandles="1" noChangeArrowheads="1" noChangeShapeType="1"/>
              </p:cNvSpPr>
              <p:nvPr userDrawn="1"/>
            </p:nvSpPr>
            <p:spPr bwMode="auto">
              <a:xfrm>
                <a:off x="128" y="3635"/>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2" name="Freeform 185">
                <a:extLst>
                  <a:ext uri="{FF2B5EF4-FFF2-40B4-BE49-F238E27FC236}">
                    <a16:creationId xmlns:a16="http://schemas.microsoft.com/office/drawing/2014/main" id="{AA20B8A3-7FF4-B718-02EA-C6BD94058919}"/>
                  </a:ext>
                </a:extLst>
              </p:cNvPr>
              <p:cNvSpPr>
                <a:spLocks noGrp="1" noRot="1" noMove="1" noResize="1" noEditPoints="1" noAdjustHandles="1" noChangeArrowheads="1" noChangeShapeType="1"/>
              </p:cNvSpPr>
              <p:nvPr userDrawn="1"/>
            </p:nvSpPr>
            <p:spPr bwMode="auto">
              <a:xfrm>
                <a:off x="2515" y="3537"/>
                <a:ext cx="126" cy="196"/>
              </a:xfrm>
              <a:custGeom>
                <a:avLst/>
                <a:gdLst>
                  <a:gd name="T0" fmla="*/ 0 w 555"/>
                  <a:gd name="T1" fmla="*/ 0 h 866"/>
                  <a:gd name="T2" fmla="*/ 0 w 555"/>
                  <a:gd name="T3" fmla="*/ 433 h 866"/>
                  <a:gd name="T4" fmla="*/ 0 w 555"/>
                  <a:gd name="T5" fmla="*/ 866 h 866"/>
                  <a:gd name="T6" fmla="*/ 555 w 555"/>
                  <a:gd name="T7" fmla="*/ 433 h 866"/>
                  <a:gd name="T8" fmla="*/ 0 w 555"/>
                  <a:gd name="T9" fmla="*/ 0 h 866"/>
                </a:gdLst>
                <a:ahLst/>
                <a:cxnLst>
                  <a:cxn ang="0">
                    <a:pos x="T0" y="T1"/>
                  </a:cxn>
                  <a:cxn ang="0">
                    <a:pos x="T2" y="T3"/>
                  </a:cxn>
                  <a:cxn ang="0">
                    <a:pos x="T4" y="T5"/>
                  </a:cxn>
                  <a:cxn ang="0">
                    <a:pos x="T6" y="T7"/>
                  </a:cxn>
                  <a:cxn ang="0">
                    <a:pos x="T8" y="T9"/>
                  </a:cxn>
                </a:cxnLst>
                <a:rect l="0" t="0" r="r" b="b"/>
                <a:pathLst>
                  <a:path w="555" h="866">
                    <a:moveTo>
                      <a:pt x="0" y="0"/>
                    </a:moveTo>
                    <a:lnTo>
                      <a:pt x="0" y="433"/>
                    </a:lnTo>
                    <a:lnTo>
                      <a:pt x="0" y="866"/>
                    </a:lnTo>
                    <a:lnTo>
                      <a:pt x="555" y="433"/>
                    </a:lnTo>
                    <a:lnTo>
                      <a:pt x="0" y="0"/>
                    </a:lnTo>
                    <a:close/>
                  </a:path>
                </a:pathLst>
              </a:custGeom>
              <a:solidFill>
                <a:srgbClr val="CCD3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3" name="Freeform 186">
                <a:extLst>
                  <a:ext uri="{FF2B5EF4-FFF2-40B4-BE49-F238E27FC236}">
                    <a16:creationId xmlns:a16="http://schemas.microsoft.com/office/drawing/2014/main" id="{401634B5-FFC2-C7D4-B9C3-7B6526A5DB06}"/>
                  </a:ext>
                </a:extLst>
              </p:cNvPr>
              <p:cNvSpPr>
                <a:spLocks noGrp="1" noRot="1" noMove="1" noResize="1" noEditPoints="1" noAdjustHandles="1" noChangeArrowheads="1" noChangeShapeType="1"/>
              </p:cNvSpPr>
              <p:nvPr userDrawn="1"/>
            </p:nvSpPr>
            <p:spPr bwMode="auto">
              <a:xfrm>
                <a:off x="2389" y="3537"/>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F3D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4" name="Freeform 187">
                <a:extLst>
                  <a:ext uri="{FF2B5EF4-FFF2-40B4-BE49-F238E27FC236}">
                    <a16:creationId xmlns:a16="http://schemas.microsoft.com/office/drawing/2014/main" id="{AC9A6C9D-BFEE-27E5-FEB1-08FCB0F94752}"/>
                  </a:ext>
                </a:extLst>
              </p:cNvPr>
              <p:cNvSpPr>
                <a:spLocks noGrp="1" noRot="1" noMove="1" noResize="1" noEditPoints="1" noAdjustHandles="1" noChangeArrowheads="1" noChangeShapeType="1"/>
              </p:cNvSpPr>
              <p:nvPr userDrawn="1"/>
            </p:nvSpPr>
            <p:spPr bwMode="auto">
              <a:xfrm>
                <a:off x="3143" y="3537"/>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5" name="Freeform 188">
                <a:extLst>
                  <a:ext uri="{FF2B5EF4-FFF2-40B4-BE49-F238E27FC236}">
                    <a16:creationId xmlns:a16="http://schemas.microsoft.com/office/drawing/2014/main" id="{DA019B0D-F5E6-E785-B0F4-3E0495170229}"/>
                  </a:ext>
                </a:extLst>
              </p:cNvPr>
              <p:cNvSpPr>
                <a:spLocks noGrp="1" noRot="1" noMove="1" noResize="1" noEditPoints="1" noAdjustHandles="1" noChangeArrowheads="1" noChangeShapeType="1"/>
              </p:cNvSpPr>
              <p:nvPr userDrawn="1"/>
            </p:nvSpPr>
            <p:spPr bwMode="auto">
              <a:xfrm>
                <a:off x="3018" y="3537"/>
                <a:ext cx="125"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6" name="Freeform 189">
                <a:extLst>
                  <a:ext uri="{FF2B5EF4-FFF2-40B4-BE49-F238E27FC236}">
                    <a16:creationId xmlns:a16="http://schemas.microsoft.com/office/drawing/2014/main" id="{25CDA23A-0CCD-405B-0675-48D89D282E35}"/>
                  </a:ext>
                </a:extLst>
              </p:cNvPr>
              <p:cNvSpPr>
                <a:spLocks noGrp="1" noRot="1" noMove="1" noResize="1" noEditPoints="1" noAdjustHandles="1" noChangeArrowheads="1" noChangeShapeType="1"/>
              </p:cNvSpPr>
              <p:nvPr userDrawn="1"/>
            </p:nvSpPr>
            <p:spPr bwMode="auto">
              <a:xfrm>
                <a:off x="3395" y="3537"/>
                <a:ext cx="125"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7" name="Freeform 190">
                <a:extLst>
                  <a:ext uri="{FF2B5EF4-FFF2-40B4-BE49-F238E27FC236}">
                    <a16:creationId xmlns:a16="http://schemas.microsoft.com/office/drawing/2014/main" id="{D98738CB-0EEC-1D2A-098C-D21DC4F15C46}"/>
                  </a:ext>
                </a:extLst>
              </p:cNvPr>
              <p:cNvSpPr>
                <a:spLocks noGrp="1" noRot="1" noMove="1" noResize="1" noEditPoints="1" noAdjustHandles="1" noChangeArrowheads="1" noChangeShapeType="1"/>
              </p:cNvSpPr>
              <p:nvPr userDrawn="1"/>
            </p:nvSpPr>
            <p:spPr bwMode="auto">
              <a:xfrm>
                <a:off x="2264" y="3537"/>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8" name="Freeform 191">
                <a:extLst>
                  <a:ext uri="{FF2B5EF4-FFF2-40B4-BE49-F238E27FC236}">
                    <a16:creationId xmlns:a16="http://schemas.microsoft.com/office/drawing/2014/main" id="{923F3308-A942-05B7-B4C2-62E41F882FF1}"/>
                  </a:ext>
                </a:extLst>
              </p:cNvPr>
              <p:cNvSpPr>
                <a:spLocks noGrp="1" noRot="1" noMove="1" noResize="1" noEditPoints="1" noAdjustHandles="1" noChangeArrowheads="1" noChangeShapeType="1"/>
              </p:cNvSpPr>
              <p:nvPr userDrawn="1"/>
            </p:nvSpPr>
            <p:spPr bwMode="auto">
              <a:xfrm>
                <a:off x="2138" y="3537"/>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59" name="Freeform 192">
                <a:extLst>
                  <a:ext uri="{FF2B5EF4-FFF2-40B4-BE49-F238E27FC236}">
                    <a16:creationId xmlns:a16="http://schemas.microsoft.com/office/drawing/2014/main" id="{C9BFBB05-7DE5-AAA8-BB83-2CD372FCD37E}"/>
                  </a:ext>
                </a:extLst>
              </p:cNvPr>
              <p:cNvSpPr>
                <a:spLocks noGrp="1" noRot="1" noMove="1" noResize="1" noEditPoints="1" noAdjustHandles="1" noChangeArrowheads="1" noChangeShapeType="1"/>
              </p:cNvSpPr>
              <p:nvPr userDrawn="1"/>
            </p:nvSpPr>
            <p:spPr bwMode="auto">
              <a:xfrm>
                <a:off x="2641" y="3537"/>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0" name="Freeform 193">
                <a:extLst>
                  <a:ext uri="{FF2B5EF4-FFF2-40B4-BE49-F238E27FC236}">
                    <a16:creationId xmlns:a16="http://schemas.microsoft.com/office/drawing/2014/main" id="{F3E9CF15-9A64-E416-C300-BBC225CF1A57}"/>
                  </a:ext>
                </a:extLst>
              </p:cNvPr>
              <p:cNvSpPr>
                <a:spLocks noGrp="1" noRot="1" noMove="1" noResize="1" noEditPoints="1" noAdjustHandles="1" noChangeArrowheads="1" noChangeShapeType="1"/>
              </p:cNvSpPr>
              <p:nvPr userDrawn="1"/>
            </p:nvSpPr>
            <p:spPr bwMode="auto">
              <a:xfrm>
                <a:off x="881" y="3537"/>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1" name="Freeform 194">
                <a:extLst>
                  <a:ext uri="{FF2B5EF4-FFF2-40B4-BE49-F238E27FC236}">
                    <a16:creationId xmlns:a16="http://schemas.microsoft.com/office/drawing/2014/main" id="{37FB71EB-05FE-CE98-64C9-516E5CA0A920}"/>
                  </a:ext>
                </a:extLst>
              </p:cNvPr>
              <p:cNvSpPr>
                <a:spLocks noGrp="1" noRot="1" noMove="1" noResize="1" noEditPoints="1" noAdjustHandles="1" noChangeArrowheads="1" noChangeShapeType="1"/>
              </p:cNvSpPr>
              <p:nvPr userDrawn="1"/>
            </p:nvSpPr>
            <p:spPr bwMode="auto">
              <a:xfrm>
                <a:off x="1133" y="3537"/>
                <a:ext cx="125"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2" name="Freeform 195">
                <a:extLst>
                  <a:ext uri="{FF2B5EF4-FFF2-40B4-BE49-F238E27FC236}">
                    <a16:creationId xmlns:a16="http://schemas.microsoft.com/office/drawing/2014/main" id="{2274B85C-4EC9-D398-B171-965B8BE705C1}"/>
                  </a:ext>
                </a:extLst>
              </p:cNvPr>
              <p:cNvSpPr>
                <a:spLocks noGrp="1" noRot="1" noMove="1" noResize="1" noEditPoints="1" noAdjustHandles="1" noChangeArrowheads="1" noChangeShapeType="1"/>
              </p:cNvSpPr>
              <p:nvPr userDrawn="1"/>
            </p:nvSpPr>
            <p:spPr bwMode="auto">
              <a:xfrm>
                <a:off x="1258" y="3537"/>
                <a:ext cx="126" cy="196"/>
              </a:xfrm>
              <a:custGeom>
                <a:avLst/>
                <a:gdLst>
                  <a:gd name="T0" fmla="*/ 555 w 555"/>
                  <a:gd name="T1" fmla="*/ 433 h 866"/>
                  <a:gd name="T2" fmla="*/ 0 w 555"/>
                  <a:gd name="T3" fmla="*/ 866 h 866"/>
                  <a:gd name="T4" fmla="*/ 0 w 555"/>
                  <a:gd name="T5" fmla="*/ 433 h 866"/>
                  <a:gd name="T6" fmla="*/ 0 w 555"/>
                  <a:gd name="T7" fmla="*/ 0 h 866"/>
                  <a:gd name="T8" fmla="*/ 555 w 555"/>
                  <a:gd name="T9" fmla="*/ 433 h 866"/>
                </a:gdLst>
                <a:ahLst/>
                <a:cxnLst>
                  <a:cxn ang="0">
                    <a:pos x="T0" y="T1"/>
                  </a:cxn>
                  <a:cxn ang="0">
                    <a:pos x="T2" y="T3"/>
                  </a:cxn>
                  <a:cxn ang="0">
                    <a:pos x="T4" y="T5"/>
                  </a:cxn>
                  <a:cxn ang="0">
                    <a:pos x="T6" y="T7"/>
                  </a:cxn>
                  <a:cxn ang="0">
                    <a:pos x="T8" y="T9"/>
                  </a:cxn>
                </a:cxnLst>
                <a:rect l="0" t="0" r="r" b="b"/>
                <a:pathLst>
                  <a:path w="555" h="866">
                    <a:moveTo>
                      <a:pt x="555" y="433"/>
                    </a:moveTo>
                    <a:lnTo>
                      <a:pt x="0" y="866"/>
                    </a:lnTo>
                    <a:lnTo>
                      <a:pt x="0" y="433"/>
                    </a:lnTo>
                    <a:lnTo>
                      <a:pt x="0" y="0"/>
                    </a:lnTo>
                    <a:lnTo>
                      <a:pt x="555"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3" name="Freeform 196">
                <a:extLst>
                  <a:ext uri="{FF2B5EF4-FFF2-40B4-BE49-F238E27FC236}">
                    <a16:creationId xmlns:a16="http://schemas.microsoft.com/office/drawing/2014/main" id="{A5B07413-E326-963D-9DF5-6BD43088F0F9}"/>
                  </a:ext>
                </a:extLst>
              </p:cNvPr>
              <p:cNvSpPr>
                <a:spLocks noGrp="1" noRot="1" noMove="1" noResize="1" noEditPoints="1" noAdjustHandles="1" noChangeArrowheads="1" noChangeShapeType="1"/>
              </p:cNvSpPr>
              <p:nvPr userDrawn="1"/>
            </p:nvSpPr>
            <p:spPr bwMode="auto">
              <a:xfrm>
                <a:off x="1635" y="3537"/>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4" name="Freeform 197">
                <a:extLst>
                  <a:ext uri="{FF2B5EF4-FFF2-40B4-BE49-F238E27FC236}">
                    <a16:creationId xmlns:a16="http://schemas.microsoft.com/office/drawing/2014/main" id="{14AF930A-0DEA-A98F-852B-680D76BFE155}"/>
                  </a:ext>
                </a:extLst>
              </p:cNvPr>
              <p:cNvSpPr>
                <a:spLocks noGrp="1" noRot="1" noMove="1" noResize="1" noEditPoints="1" noAdjustHandles="1" noChangeArrowheads="1" noChangeShapeType="1"/>
              </p:cNvSpPr>
              <p:nvPr userDrawn="1"/>
            </p:nvSpPr>
            <p:spPr bwMode="auto">
              <a:xfrm>
                <a:off x="4400" y="3537"/>
                <a:ext cx="125"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5" name="Freeform 198">
                <a:extLst>
                  <a:ext uri="{FF2B5EF4-FFF2-40B4-BE49-F238E27FC236}">
                    <a16:creationId xmlns:a16="http://schemas.microsoft.com/office/drawing/2014/main" id="{54687143-922E-B736-854F-0C3B939F8C4C}"/>
                  </a:ext>
                </a:extLst>
              </p:cNvPr>
              <p:cNvSpPr>
                <a:spLocks noGrp="1" noRot="1" noMove="1" noResize="1" noEditPoints="1" noAdjustHandles="1" noChangeArrowheads="1" noChangeShapeType="1"/>
              </p:cNvSpPr>
              <p:nvPr userDrawn="1"/>
            </p:nvSpPr>
            <p:spPr bwMode="auto">
              <a:xfrm>
                <a:off x="5405" y="3537"/>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6" name="Freeform 199">
                <a:extLst>
                  <a:ext uri="{FF2B5EF4-FFF2-40B4-BE49-F238E27FC236}">
                    <a16:creationId xmlns:a16="http://schemas.microsoft.com/office/drawing/2014/main" id="{6102B872-A065-33AE-6C56-398A79307EE6}"/>
                  </a:ext>
                </a:extLst>
              </p:cNvPr>
              <p:cNvSpPr>
                <a:spLocks noGrp="1" noRot="1" noMove="1" noResize="1" noEditPoints="1" noAdjustHandles="1" noChangeArrowheads="1" noChangeShapeType="1"/>
              </p:cNvSpPr>
              <p:nvPr userDrawn="1"/>
            </p:nvSpPr>
            <p:spPr bwMode="auto">
              <a:xfrm>
                <a:off x="630" y="3537"/>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7" name="Freeform 200">
                <a:extLst>
                  <a:ext uri="{FF2B5EF4-FFF2-40B4-BE49-F238E27FC236}">
                    <a16:creationId xmlns:a16="http://schemas.microsoft.com/office/drawing/2014/main" id="{B3BB238A-AA49-6F3D-A729-5A93792CB211}"/>
                  </a:ext>
                </a:extLst>
              </p:cNvPr>
              <p:cNvSpPr>
                <a:spLocks noGrp="1" noRot="1" noMove="1" noResize="1" noEditPoints="1" noAdjustHandles="1" noChangeArrowheads="1" noChangeShapeType="1"/>
              </p:cNvSpPr>
              <p:nvPr userDrawn="1"/>
            </p:nvSpPr>
            <p:spPr bwMode="auto">
              <a:xfrm>
                <a:off x="3018" y="3440"/>
                <a:ext cx="125" cy="195"/>
              </a:xfrm>
              <a:custGeom>
                <a:avLst/>
                <a:gdLst>
                  <a:gd name="T0" fmla="*/ 554 w 554"/>
                  <a:gd name="T1" fmla="*/ 865 h 865"/>
                  <a:gd name="T2" fmla="*/ 554 w 554"/>
                  <a:gd name="T3" fmla="*/ 432 h 865"/>
                  <a:gd name="T4" fmla="*/ 554 w 554"/>
                  <a:gd name="T5" fmla="*/ 0 h 865"/>
                  <a:gd name="T6" fmla="*/ 0 w 554"/>
                  <a:gd name="T7" fmla="*/ 432 h 865"/>
                  <a:gd name="T8" fmla="*/ 554 w 554"/>
                  <a:gd name="T9" fmla="*/ 865 h 865"/>
                </a:gdLst>
                <a:ahLst/>
                <a:cxnLst>
                  <a:cxn ang="0">
                    <a:pos x="T0" y="T1"/>
                  </a:cxn>
                  <a:cxn ang="0">
                    <a:pos x="T2" y="T3"/>
                  </a:cxn>
                  <a:cxn ang="0">
                    <a:pos x="T4" y="T5"/>
                  </a:cxn>
                  <a:cxn ang="0">
                    <a:pos x="T6" y="T7"/>
                  </a:cxn>
                  <a:cxn ang="0">
                    <a:pos x="T8" y="T9"/>
                  </a:cxn>
                </a:cxnLst>
                <a:rect l="0" t="0" r="r" b="b"/>
                <a:pathLst>
                  <a:path w="554" h="865">
                    <a:moveTo>
                      <a:pt x="554" y="865"/>
                    </a:moveTo>
                    <a:lnTo>
                      <a:pt x="554" y="432"/>
                    </a:lnTo>
                    <a:lnTo>
                      <a:pt x="554" y="0"/>
                    </a:lnTo>
                    <a:lnTo>
                      <a:pt x="0" y="432"/>
                    </a:lnTo>
                    <a:lnTo>
                      <a:pt x="554" y="865"/>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8" name="Freeform 201">
                <a:extLst>
                  <a:ext uri="{FF2B5EF4-FFF2-40B4-BE49-F238E27FC236}">
                    <a16:creationId xmlns:a16="http://schemas.microsoft.com/office/drawing/2014/main" id="{806E94F4-1C8A-FB22-1768-15CE2A12AC08}"/>
                  </a:ext>
                </a:extLst>
              </p:cNvPr>
              <p:cNvSpPr>
                <a:spLocks noGrp="1" noRot="1" noMove="1" noResize="1" noEditPoints="1" noAdjustHandles="1" noChangeArrowheads="1" noChangeShapeType="1"/>
              </p:cNvSpPr>
              <p:nvPr userDrawn="1"/>
            </p:nvSpPr>
            <p:spPr bwMode="auto">
              <a:xfrm>
                <a:off x="3269" y="3440"/>
                <a:ext cx="126" cy="195"/>
              </a:xfrm>
              <a:custGeom>
                <a:avLst/>
                <a:gdLst>
                  <a:gd name="T0" fmla="*/ 554 w 554"/>
                  <a:gd name="T1" fmla="*/ 865 h 865"/>
                  <a:gd name="T2" fmla="*/ 554 w 554"/>
                  <a:gd name="T3" fmla="*/ 432 h 865"/>
                  <a:gd name="T4" fmla="*/ 554 w 554"/>
                  <a:gd name="T5" fmla="*/ 0 h 865"/>
                  <a:gd name="T6" fmla="*/ 0 w 554"/>
                  <a:gd name="T7" fmla="*/ 432 h 865"/>
                  <a:gd name="T8" fmla="*/ 554 w 554"/>
                  <a:gd name="T9" fmla="*/ 865 h 865"/>
                </a:gdLst>
                <a:ahLst/>
                <a:cxnLst>
                  <a:cxn ang="0">
                    <a:pos x="T0" y="T1"/>
                  </a:cxn>
                  <a:cxn ang="0">
                    <a:pos x="T2" y="T3"/>
                  </a:cxn>
                  <a:cxn ang="0">
                    <a:pos x="T4" y="T5"/>
                  </a:cxn>
                  <a:cxn ang="0">
                    <a:pos x="T6" y="T7"/>
                  </a:cxn>
                  <a:cxn ang="0">
                    <a:pos x="T8" y="T9"/>
                  </a:cxn>
                </a:cxnLst>
                <a:rect l="0" t="0" r="r" b="b"/>
                <a:pathLst>
                  <a:path w="554" h="865">
                    <a:moveTo>
                      <a:pt x="554" y="865"/>
                    </a:moveTo>
                    <a:lnTo>
                      <a:pt x="554" y="432"/>
                    </a:lnTo>
                    <a:lnTo>
                      <a:pt x="554" y="0"/>
                    </a:lnTo>
                    <a:lnTo>
                      <a:pt x="0" y="432"/>
                    </a:lnTo>
                    <a:lnTo>
                      <a:pt x="554" y="865"/>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9" name="Freeform 202">
                <a:extLst>
                  <a:ext uri="{FF2B5EF4-FFF2-40B4-BE49-F238E27FC236}">
                    <a16:creationId xmlns:a16="http://schemas.microsoft.com/office/drawing/2014/main" id="{B17B65C0-CD9E-A2B2-8635-031A90B60597}"/>
                  </a:ext>
                </a:extLst>
              </p:cNvPr>
              <p:cNvSpPr>
                <a:spLocks noGrp="1" noRot="1" noMove="1" noResize="1" noEditPoints="1" noAdjustHandles="1" noChangeArrowheads="1" noChangeShapeType="1"/>
              </p:cNvSpPr>
              <p:nvPr userDrawn="1"/>
            </p:nvSpPr>
            <p:spPr bwMode="auto">
              <a:xfrm>
                <a:off x="2138" y="3440"/>
                <a:ext cx="126" cy="195"/>
              </a:xfrm>
              <a:custGeom>
                <a:avLst/>
                <a:gdLst>
                  <a:gd name="T0" fmla="*/ 0 w 554"/>
                  <a:gd name="T1" fmla="*/ 0 h 865"/>
                  <a:gd name="T2" fmla="*/ 0 w 554"/>
                  <a:gd name="T3" fmla="*/ 432 h 865"/>
                  <a:gd name="T4" fmla="*/ 0 w 554"/>
                  <a:gd name="T5" fmla="*/ 865 h 865"/>
                  <a:gd name="T6" fmla="*/ 554 w 554"/>
                  <a:gd name="T7" fmla="*/ 432 h 865"/>
                  <a:gd name="T8" fmla="*/ 0 w 554"/>
                  <a:gd name="T9" fmla="*/ 0 h 865"/>
                </a:gdLst>
                <a:ahLst/>
                <a:cxnLst>
                  <a:cxn ang="0">
                    <a:pos x="T0" y="T1"/>
                  </a:cxn>
                  <a:cxn ang="0">
                    <a:pos x="T2" y="T3"/>
                  </a:cxn>
                  <a:cxn ang="0">
                    <a:pos x="T4" y="T5"/>
                  </a:cxn>
                  <a:cxn ang="0">
                    <a:pos x="T6" y="T7"/>
                  </a:cxn>
                  <a:cxn ang="0">
                    <a:pos x="T8" y="T9"/>
                  </a:cxn>
                </a:cxnLst>
                <a:rect l="0" t="0" r="r" b="b"/>
                <a:pathLst>
                  <a:path w="554" h="865">
                    <a:moveTo>
                      <a:pt x="0" y="0"/>
                    </a:moveTo>
                    <a:lnTo>
                      <a:pt x="0" y="432"/>
                    </a:lnTo>
                    <a:lnTo>
                      <a:pt x="0" y="865"/>
                    </a:lnTo>
                    <a:lnTo>
                      <a:pt x="554" y="432"/>
                    </a:lnTo>
                    <a:lnTo>
                      <a:pt x="0" y="0"/>
                    </a:lnTo>
                    <a:close/>
                  </a:path>
                </a:pathLst>
              </a:custGeom>
              <a:solidFill>
                <a:srgbClr val="CBB2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70" name="Freeform 203">
                <a:extLst>
                  <a:ext uri="{FF2B5EF4-FFF2-40B4-BE49-F238E27FC236}">
                    <a16:creationId xmlns:a16="http://schemas.microsoft.com/office/drawing/2014/main" id="{D490B2E2-8311-ED90-A2C8-E034BFE87EB1}"/>
                  </a:ext>
                </a:extLst>
              </p:cNvPr>
              <p:cNvSpPr>
                <a:spLocks noGrp="1" noRot="1" noMove="1" noResize="1" noEditPoints="1" noAdjustHandles="1" noChangeArrowheads="1" noChangeShapeType="1"/>
              </p:cNvSpPr>
              <p:nvPr userDrawn="1"/>
            </p:nvSpPr>
            <p:spPr bwMode="auto">
              <a:xfrm>
                <a:off x="1007" y="3440"/>
                <a:ext cx="126" cy="195"/>
              </a:xfrm>
              <a:custGeom>
                <a:avLst/>
                <a:gdLst>
                  <a:gd name="T0" fmla="*/ 0 w 554"/>
                  <a:gd name="T1" fmla="*/ 432 h 865"/>
                  <a:gd name="T2" fmla="*/ 554 w 554"/>
                  <a:gd name="T3" fmla="*/ 865 h 865"/>
                  <a:gd name="T4" fmla="*/ 554 w 554"/>
                  <a:gd name="T5" fmla="*/ 432 h 865"/>
                  <a:gd name="T6" fmla="*/ 554 w 554"/>
                  <a:gd name="T7" fmla="*/ 0 h 865"/>
                  <a:gd name="T8" fmla="*/ 0 w 554"/>
                  <a:gd name="T9" fmla="*/ 432 h 865"/>
                </a:gdLst>
                <a:ahLst/>
                <a:cxnLst>
                  <a:cxn ang="0">
                    <a:pos x="T0" y="T1"/>
                  </a:cxn>
                  <a:cxn ang="0">
                    <a:pos x="T2" y="T3"/>
                  </a:cxn>
                  <a:cxn ang="0">
                    <a:pos x="T4" y="T5"/>
                  </a:cxn>
                  <a:cxn ang="0">
                    <a:pos x="T6" y="T7"/>
                  </a:cxn>
                  <a:cxn ang="0">
                    <a:pos x="T8" y="T9"/>
                  </a:cxn>
                </a:cxnLst>
                <a:rect l="0" t="0" r="r" b="b"/>
                <a:pathLst>
                  <a:path w="554" h="865">
                    <a:moveTo>
                      <a:pt x="0" y="432"/>
                    </a:moveTo>
                    <a:lnTo>
                      <a:pt x="554" y="865"/>
                    </a:lnTo>
                    <a:lnTo>
                      <a:pt x="554" y="432"/>
                    </a:lnTo>
                    <a:lnTo>
                      <a:pt x="554" y="0"/>
                    </a:lnTo>
                    <a:lnTo>
                      <a:pt x="0" y="432"/>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71" name="Freeform 204">
                <a:extLst>
                  <a:ext uri="{FF2B5EF4-FFF2-40B4-BE49-F238E27FC236}">
                    <a16:creationId xmlns:a16="http://schemas.microsoft.com/office/drawing/2014/main" id="{C8E00D34-7104-4D2A-315F-221F9F302FD6}"/>
                  </a:ext>
                </a:extLst>
              </p:cNvPr>
              <p:cNvSpPr>
                <a:spLocks noGrp="1" noRot="1" noMove="1" noResize="1" noEditPoints="1" noAdjustHandles="1" noChangeArrowheads="1" noChangeShapeType="1"/>
              </p:cNvSpPr>
              <p:nvPr userDrawn="1"/>
            </p:nvSpPr>
            <p:spPr bwMode="auto">
              <a:xfrm>
                <a:off x="881" y="3440"/>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sp>
          <p:nvSpPr>
            <p:cNvPr id="25" name="Freeform 206">
              <a:extLst>
                <a:ext uri="{FF2B5EF4-FFF2-40B4-BE49-F238E27FC236}">
                  <a16:creationId xmlns:a16="http://schemas.microsoft.com/office/drawing/2014/main" id="{1F6886E0-417C-AB53-B72F-2D5824DD4A3D}"/>
                </a:ext>
              </a:extLst>
            </p:cNvPr>
            <p:cNvSpPr>
              <a:spLocks noGrp="1" noRot="1" noMove="1" noResize="1" noEditPoints="1" noAdjustHandles="1" noChangeArrowheads="1" noChangeShapeType="1"/>
            </p:cNvSpPr>
            <p:nvPr userDrawn="1"/>
          </p:nvSpPr>
          <p:spPr bwMode="auto">
            <a:xfrm>
              <a:off x="1258" y="3440"/>
              <a:ext cx="126" cy="195"/>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6" name="Freeform 207">
              <a:extLst>
                <a:ext uri="{FF2B5EF4-FFF2-40B4-BE49-F238E27FC236}">
                  <a16:creationId xmlns:a16="http://schemas.microsoft.com/office/drawing/2014/main" id="{1133F86F-BFCF-D577-90E8-801C149ACE58}"/>
                </a:ext>
              </a:extLst>
            </p:cNvPr>
            <p:cNvSpPr>
              <a:spLocks noGrp="1" noRot="1" noMove="1" noResize="1" noEditPoints="1" noAdjustHandles="1" noChangeArrowheads="1" noChangeShapeType="1"/>
            </p:cNvSpPr>
            <p:nvPr userDrawn="1"/>
          </p:nvSpPr>
          <p:spPr bwMode="auto">
            <a:xfrm>
              <a:off x="1761" y="3440"/>
              <a:ext cx="126" cy="195"/>
            </a:xfrm>
            <a:custGeom>
              <a:avLst/>
              <a:gdLst>
                <a:gd name="T0" fmla="*/ 0 w 554"/>
                <a:gd name="T1" fmla="*/ 432 h 865"/>
                <a:gd name="T2" fmla="*/ 554 w 554"/>
                <a:gd name="T3" fmla="*/ 865 h 865"/>
                <a:gd name="T4" fmla="*/ 554 w 554"/>
                <a:gd name="T5" fmla="*/ 432 h 865"/>
                <a:gd name="T6" fmla="*/ 554 w 554"/>
                <a:gd name="T7" fmla="*/ 0 h 865"/>
                <a:gd name="T8" fmla="*/ 0 w 554"/>
                <a:gd name="T9" fmla="*/ 432 h 865"/>
              </a:gdLst>
              <a:ahLst/>
              <a:cxnLst>
                <a:cxn ang="0">
                  <a:pos x="T0" y="T1"/>
                </a:cxn>
                <a:cxn ang="0">
                  <a:pos x="T2" y="T3"/>
                </a:cxn>
                <a:cxn ang="0">
                  <a:pos x="T4" y="T5"/>
                </a:cxn>
                <a:cxn ang="0">
                  <a:pos x="T6" y="T7"/>
                </a:cxn>
                <a:cxn ang="0">
                  <a:pos x="T8" y="T9"/>
                </a:cxn>
              </a:cxnLst>
              <a:rect l="0" t="0" r="r" b="b"/>
              <a:pathLst>
                <a:path w="554" h="865">
                  <a:moveTo>
                    <a:pt x="0" y="432"/>
                  </a:moveTo>
                  <a:lnTo>
                    <a:pt x="554" y="865"/>
                  </a:lnTo>
                  <a:lnTo>
                    <a:pt x="554" y="432"/>
                  </a:lnTo>
                  <a:lnTo>
                    <a:pt x="554" y="0"/>
                  </a:lnTo>
                  <a:lnTo>
                    <a:pt x="0" y="432"/>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7" name="Freeform 208">
              <a:extLst>
                <a:ext uri="{FF2B5EF4-FFF2-40B4-BE49-F238E27FC236}">
                  <a16:creationId xmlns:a16="http://schemas.microsoft.com/office/drawing/2014/main" id="{2BC0CBFA-2FA8-88B6-8D9B-E15C0C5A2B61}"/>
                </a:ext>
              </a:extLst>
            </p:cNvPr>
            <p:cNvSpPr>
              <a:spLocks noGrp="1" noRot="1" noMove="1" noResize="1" noEditPoints="1" noAdjustHandles="1" noChangeArrowheads="1" noChangeShapeType="1"/>
            </p:cNvSpPr>
            <p:nvPr userDrawn="1"/>
          </p:nvSpPr>
          <p:spPr bwMode="auto">
            <a:xfrm>
              <a:off x="4651" y="3440"/>
              <a:ext cx="126" cy="195"/>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8" name="Freeform 209">
              <a:extLst>
                <a:ext uri="{FF2B5EF4-FFF2-40B4-BE49-F238E27FC236}">
                  <a16:creationId xmlns:a16="http://schemas.microsoft.com/office/drawing/2014/main" id="{FAE4A612-7A32-A305-863A-8F3B7AA99789}"/>
                </a:ext>
              </a:extLst>
            </p:cNvPr>
            <p:cNvSpPr>
              <a:spLocks noGrp="1" noRot="1" noMove="1" noResize="1" noEditPoints="1" noAdjustHandles="1" noChangeArrowheads="1" noChangeShapeType="1"/>
            </p:cNvSpPr>
            <p:nvPr userDrawn="1"/>
          </p:nvSpPr>
          <p:spPr bwMode="auto">
            <a:xfrm>
              <a:off x="379" y="3440"/>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29" name="Freeform 210">
              <a:extLst>
                <a:ext uri="{FF2B5EF4-FFF2-40B4-BE49-F238E27FC236}">
                  <a16:creationId xmlns:a16="http://schemas.microsoft.com/office/drawing/2014/main" id="{27C71866-CF05-672B-6A95-BBD06AF3AD30}"/>
                </a:ext>
              </a:extLst>
            </p:cNvPr>
            <p:cNvSpPr>
              <a:spLocks noGrp="1" noRot="1" noMove="1" noResize="1" noEditPoints="1" noAdjustHandles="1" noChangeArrowheads="1" noChangeShapeType="1"/>
            </p:cNvSpPr>
            <p:nvPr userDrawn="1"/>
          </p:nvSpPr>
          <p:spPr bwMode="auto">
            <a:xfrm>
              <a:off x="505" y="3440"/>
              <a:ext cx="125" cy="195"/>
            </a:xfrm>
            <a:custGeom>
              <a:avLst/>
              <a:gdLst>
                <a:gd name="T0" fmla="*/ 554 w 554"/>
                <a:gd name="T1" fmla="*/ 0 h 865"/>
                <a:gd name="T2" fmla="*/ 554 w 554"/>
                <a:gd name="T3" fmla="*/ 432 h 865"/>
                <a:gd name="T4" fmla="*/ 554 w 554"/>
                <a:gd name="T5" fmla="*/ 865 h 865"/>
                <a:gd name="T6" fmla="*/ 0 w 554"/>
                <a:gd name="T7" fmla="*/ 432 h 865"/>
                <a:gd name="T8" fmla="*/ 554 w 554"/>
                <a:gd name="T9" fmla="*/ 0 h 865"/>
              </a:gdLst>
              <a:ahLst/>
              <a:cxnLst>
                <a:cxn ang="0">
                  <a:pos x="T0" y="T1"/>
                </a:cxn>
                <a:cxn ang="0">
                  <a:pos x="T2" y="T3"/>
                </a:cxn>
                <a:cxn ang="0">
                  <a:pos x="T4" y="T5"/>
                </a:cxn>
                <a:cxn ang="0">
                  <a:pos x="T6" y="T7"/>
                </a:cxn>
                <a:cxn ang="0">
                  <a:pos x="T8" y="T9"/>
                </a:cxn>
              </a:cxnLst>
              <a:rect l="0" t="0" r="r" b="b"/>
              <a:pathLst>
                <a:path w="554" h="865">
                  <a:moveTo>
                    <a:pt x="554" y="0"/>
                  </a:moveTo>
                  <a:lnTo>
                    <a:pt x="554" y="432"/>
                  </a:lnTo>
                  <a:lnTo>
                    <a:pt x="554" y="865"/>
                  </a:lnTo>
                  <a:lnTo>
                    <a:pt x="0" y="432"/>
                  </a:lnTo>
                  <a:lnTo>
                    <a:pt x="554"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0" name="Freeform 211">
              <a:extLst>
                <a:ext uri="{FF2B5EF4-FFF2-40B4-BE49-F238E27FC236}">
                  <a16:creationId xmlns:a16="http://schemas.microsoft.com/office/drawing/2014/main" id="{DD126C52-FC38-BCBF-AD49-68F0E4F7A21E}"/>
                </a:ext>
              </a:extLst>
            </p:cNvPr>
            <p:cNvSpPr>
              <a:spLocks noGrp="1" noRot="1" noMove="1" noResize="1" noEditPoints="1" noAdjustHandles="1" noChangeArrowheads="1" noChangeShapeType="1"/>
            </p:cNvSpPr>
            <p:nvPr userDrawn="1"/>
          </p:nvSpPr>
          <p:spPr bwMode="auto">
            <a:xfrm>
              <a:off x="2" y="3440"/>
              <a:ext cx="126" cy="195"/>
            </a:xfrm>
            <a:custGeom>
              <a:avLst/>
              <a:gdLst>
                <a:gd name="T0" fmla="*/ 554 w 554"/>
                <a:gd name="T1" fmla="*/ 0 h 865"/>
                <a:gd name="T2" fmla="*/ 554 w 554"/>
                <a:gd name="T3" fmla="*/ 432 h 865"/>
                <a:gd name="T4" fmla="*/ 554 w 554"/>
                <a:gd name="T5" fmla="*/ 865 h 865"/>
                <a:gd name="T6" fmla="*/ 0 w 554"/>
                <a:gd name="T7" fmla="*/ 432 h 865"/>
                <a:gd name="T8" fmla="*/ 554 w 554"/>
                <a:gd name="T9" fmla="*/ 0 h 865"/>
              </a:gdLst>
              <a:ahLst/>
              <a:cxnLst>
                <a:cxn ang="0">
                  <a:pos x="T0" y="T1"/>
                </a:cxn>
                <a:cxn ang="0">
                  <a:pos x="T2" y="T3"/>
                </a:cxn>
                <a:cxn ang="0">
                  <a:pos x="T4" y="T5"/>
                </a:cxn>
                <a:cxn ang="0">
                  <a:pos x="T6" y="T7"/>
                </a:cxn>
                <a:cxn ang="0">
                  <a:pos x="T8" y="T9"/>
                </a:cxn>
              </a:cxnLst>
              <a:rect l="0" t="0" r="r" b="b"/>
              <a:pathLst>
                <a:path w="554" h="865">
                  <a:moveTo>
                    <a:pt x="554" y="0"/>
                  </a:moveTo>
                  <a:lnTo>
                    <a:pt x="554" y="432"/>
                  </a:lnTo>
                  <a:lnTo>
                    <a:pt x="554" y="865"/>
                  </a:lnTo>
                  <a:lnTo>
                    <a:pt x="0" y="432"/>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1" name="Freeform 212">
              <a:extLst>
                <a:ext uri="{FF2B5EF4-FFF2-40B4-BE49-F238E27FC236}">
                  <a16:creationId xmlns:a16="http://schemas.microsoft.com/office/drawing/2014/main" id="{DDED14B1-1E89-221C-44C0-B9FD3B8B0B2D}"/>
                </a:ext>
              </a:extLst>
            </p:cNvPr>
            <p:cNvSpPr>
              <a:spLocks noGrp="1" noRot="1" noMove="1" noResize="1" noEditPoints="1" noAdjustHandles="1" noChangeArrowheads="1" noChangeShapeType="1"/>
            </p:cNvSpPr>
            <p:nvPr userDrawn="1"/>
          </p:nvSpPr>
          <p:spPr bwMode="auto">
            <a:xfrm>
              <a:off x="1007" y="3342"/>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2" name="Freeform 213">
              <a:extLst>
                <a:ext uri="{FF2B5EF4-FFF2-40B4-BE49-F238E27FC236}">
                  <a16:creationId xmlns:a16="http://schemas.microsoft.com/office/drawing/2014/main" id="{0DB4EBC7-EC89-4A04-5AC4-34E541B038C9}"/>
                </a:ext>
              </a:extLst>
            </p:cNvPr>
            <p:cNvSpPr>
              <a:spLocks noGrp="1" noRot="1" noMove="1" noResize="1" noEditPoints="1" noAdjustHandles="1" noChangeArrowheads="1" noChangeShapeType="1"/>
            </p:cNvSpPr>
            <p:nvPr userDrawn="1"/>
          </p:nvSpPr>
          <p:spPr bwMode="auto">
            <a:xfrm>
              <a:off x="1133" y="3342"/>
              <a:ext cx="125"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3" name="Freeform 214">
              <a:extLst>
                <a:ext uri="{FF2B5EF4-FFF2-40B4-BE49-F238E27FC236}">
                  <a16:creationId xmlns:a16="http://schemas.microsoft.com/office/drawing/2014/main" id="{14E12440-ADA7-7A00-9558-6E88606B9714}"/>
                </a:ext>
              </a:extLst>
            </p:cNvPr>
            <p:cNvSpPr>
              <a:spLocks noGrp="1" noRot="1" noMove="1" noResize="1" noEditPoints="1" noAdjustHandles="1" noChangeArrowheads="1" noChangeShapeType="1"/>
            </p:cNvSpPr>
            <p:nvPr userDrawn="1"/>
          </p:nvSpPr>
          <p:spPr bwMode="auto">
            <a:xfrm>
              <a:off x="756" y="3342"/>
              <a:ext cx="125"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4" name="Freeform 215">
              <a:extLst>
                <a:ext uri="{FF2B5EF4-FFF2-40B4-BE49-F238E27FC236}">
                  <a16:creationId xmlns:a16="http://schemas.microsoft.com/office/drawing/2014/main" id="{3796E7AF-0764-EAB1-D420-D4F430426949}"/>
                </a:ext>
              </a:extLst>
            </p:cNvPr>
            <p:cNvSpPr>
              <a:spLocks noGrp="1" noRot="1" noMove="1" noResize="1" noEditPoints="1" noAdjustHandles="1" noChangeArrowheads="1" noChangeShapeType="1"/>
            </p:cNvSpPr>
            <p:nvPr userDrawn="1"/>
          </p:nvSpPr>
          <p:spPr bwMode="auto">
            <a:xfrm>
              <a:off x="128" y="3342"/>
              <a:ext cx="125"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5" name="Freeform 216">
              <a:extLst>
                <a:ext uri="{FF2B5EF4-FFF2-40B4-BE49-F238E27FC236}">
                  <a16:creationId xmlns:a16="http://schemas.microsoft.com/office/drawing/2014/main" id="{678DC8F0-2F5E-D87B-4647-12D1A710C515}"/>
                </a:ext>
              </a:extLst>
            </p:cNvPr>
            <p:cNvSpPr>
              <a:spLocks noGrp="1" noRot="1" noMove="1" noResize="1" noEditPoints="1" noAdjustHandles="1" noChangeArrowheads="1" noChangeShapeType="1"/>
            </p:cNvSpPr>
            <p:nvPr userDrawn="1"/>
          </p:nvSpPr>
          <p:spPr bwMode="auto">
            <a:xfrm>
              <a:off x="379" y="3342"/>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6" name="Freeform 217">
              <a:extLst>
                <a:ext uri="{FF2B5EF4-FFF2-40B4-BE49-F238E27FC236}">
                  <a16:creationId xmlns:a16="http://schemas.microsoft.com/office/drawing/2014/main" id="{ABE24220-5C9A-9D25-E750-6396570EE70B}"/>
                </a:ext>
              </a:extLst>
            </p:cNvPr>
            <p:cNvSpPr>
              <a:spLocks noGrp="1" noRot="1" noMove="1" noResize="1" noEditPoints="1" noAdjustHandles="1" noChangeArrowheads="1" noChangeShapeType="1"/>
            </p:cNvSpPr>
            <p:nvPr userDrawn="1"/>
          </p:nvSpPr>
          <p:spPr bwMode="auto">
            <a:xfrm>
              <a:off x="2" y="3342"/>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B18C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7" name="Freeform 218">
              <a:extLst>
                <a:ext uri="{FF2B5EF4-FFF2-40B4-BE49-F238E27FC236}">
                  <a16:creationId xmlns:a16="http://schemas.microsoft.com/office/drawing/2014/main" id="{03EE7C32-432F-E832-7F83-B1883C3D0B4C}"/>
                </a:ext>
              </a:extLst>
            </p:cNvPr>
            <p:cNvSpPr>
              <a:spLocks noGrp="1" noRot="1" noMove="1" noResize="1" noEditPoints="1" noAdjustHandles="1" noChangeArrowheads="1" noChangeShapeType="1"/>
            </p:cNvSpPr>
            <p:nvPr userDrawn="1"/>
          </p:nvSpPr>
          <p:spPr bwMode="auto">
            <a:xfrm>
              <a:off x="1007" y="3244"/>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8" name="Freeform 219">
              <a:extLst>
                <a:ext uri="{FF2B5EF4-FFF2-40B4-BE49-F238E27FC236}">
                  <a16:creationId xmlns:a16="http://schemas.microsoft.com/office/drawing/2014/main" id="{635C73EA-80A8-7E8E-B7CC-CA9A746B6689}"/>
                </a:ext>
              </a:extLst>
            </p:cNvPr>
            <p:cNvSpPr>
              <a:spLocks noGrp="1" noRot="1" noMove="1" noResize="1" noEditPoints="1" noAdjustHandles="1" noChangeArrowheads="1" noChangeShapeType="1"/>
            </p:cNvSpPr>
            <p:nvPr userDrawn="1"/>
          </p:nvSpPr>
          <p:spPr bwMode="auto">
            <a:xfrm>
              <a:off x="881" y="3244"/>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9" name="Freeform 220">
              <a:extLst>
                <a:ext uri="{FF2B5EF4-FFF2-40B4-BE49-F238E27FC236}">
                  <a16:creationId xmlns:a16="http://schemas.microsoft.com/office/drawing/2014/main" id="{D5331C22-FDB7-489D-358A-7EE18A5E4247}"/>
                </a:ext>
              </a:extLst>
            </p:cNvPr>
            <p:cNvSpPr>
              <a:spLocks noGrp="1" noRot="1" noMove="1" noResize="1" noEditPoints="1" noAdjustHandles="1" noChangeArrowheads="1" noChangeShapeType="1"/>
            </p:cNvSpPr>
            <p:nvPr userDrawn="1"/>
          </p:nvSpPr>
          <p:spPr bwMode="auto">
            <a:xfrm>
              <a:off x="756" y="3244"/>
              <a:ext cx="125"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0" name="Freeform 221">
              <a:extLst>
                <a:ext uri="{FF2B5EF4-FFF2-40B4-BE49-F238E27FC236}">
                  <a16:creationId xmlns:a16="http://schemas.microsoft.com/office/drawing/2014/main" id="{1BC599EB-1620-4CC9-FD4C-A9D646D9DABA}"/>
                </a:ext>
              </a:extLst>
            </p:cNvPr>
            <p:cNvSpPr>
              <a:spLocks noGrp="1" noRot="1" noMove="1" noResize="1" noEditPoints="1" noAdjustHandles="1" noChangeArrowheads="1" noChangeShapeType="1"/>
            </p:cNvSpPr>
            <p:nvPr userDrawn="1"/>
          </p:nvSpPr>
          <p:spPr bwMode="auto">
            <a:xfrm>
              <a:off x="1384" y="3244"/>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1" name="Freeform 222">
              <a:extLst>
                <a:ext uri="{FF2B5EF4-FFF2-40B4-BE49-F238E27FC236}">
                  <a16:creationId xmlns:a16="http://schemas.microsoft.com/office/drawing/2014/main" id="{D9652C2D-64F7-E5F8-33D8-DBAA5ECC85C9}"/>
                </a:ext>
              </a:extLst>
            </p:cNvPr>
            <p:cNvSpPr>
              <a:spLocks noGrp="1" noRot="1" noMove="1" noResize="1" noEditPoints="1" noAdjustHandles="1" noChangeArrowheads="1" noChangeShapeType="1"/>
            </p:cNvSpPr>
            <p:nvPr userDrawn="1"/>
          </p:nvSpPr>
          <p:spPr bwMode="auto">
            <a:xfrm>
              <a:off x="630" y="3244"/>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2" name="Freeform 223">
              <a:extLst>
                <a:ext uri="{FF2B5EF4-FFF2-40B4-BE49-F238E27FC236}">
                  <a16:creationId xmlns:a16="http://schemas.microsoft.com/office/drawing/2014/main" id="{90483074-2892-E58C-5674-9953E81B5C72}"/>
                </a:ext>
              </a:extLst>
            </p:cNvPr>
            <p:cNvSpPr>
              <a:spLocks noGrp="1" noRot="1" noMove="1" noResize="1" noEditPoints="1" noAdjustHandles="1" noChangeArrowheads="1" noChangeShapeType="1"/>
            </p:cNvSpPr>
            <p:nvPr userDrawn="1"/>
          </p:nvSpPr>
          <p:spPr bwMode="auto">
            <a:xfrm>
              <a:off x="379" y="3244"/>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3" name="Freeform 224">
              <a:extLst>
                <a:ext uri="{FF2B5EF4-FFF2-40B4-BE49-F238E27FC236}">
                  <a16:creationId xmlns:a16="http://schemas.microsoft.com/office/drawing/2014/main" id="{549C405F-323C-60D7-4D89-1B29FC121F61}"/>
                </a:ext>
              </a:extLst>
            </p:cNvPr>
            <p:cNvSpPr>
              <a:spLocks noGrp="1" noRot="1" noMove="1" noResize="1" noEditPoints="1" noAdjustHandles="1" noChangeArrowheads="1" noChangeShapeType="1"/>
            </p:cNvSpPr>
            <p:nvPr userDrawn="1"/>
          </p:nvSpPr>
          <p:spPr bwMode="auto">
            <a:xfrm>
              <a:off x="253" y="3244"/>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4" name="Freeform 225">
              <a:extLst>
                <a:ext uri="{FF2B5EF4-FFF2-40B4-BE49-F238E27FC236}">
                  <a16:creationId xmlns:a16="http://schemas.microsoft.com/office/drawing/2014/main" id="{402D5549-47F7-0DFE-8628-9A5F9B481E62}"/>
                </a:ext>
              </a:extLst>
            </p:cNvPr>
            <p:cNvSpPr>
              <a:spLocks noGrp="1" noRot="1" noMove="1" noResize="1" noEditPoints="1" noAdjustHandles="1" noChangeArrowheads="1" noChangeShapeType="1"/>
            </p:cNvSpPr>
            <p:nvPr userDrawn="1"/>
          </p:nvSpPr>
          <p:spPr bwMode="auto">
            <a:xfrm>
              <a:off x="2" y="3244"/>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5" name="Freeform 226">
              <a:extLst>
                <a:ext uri="{FF2B5EF4-FFF2-40B4-BE49-F238E27FC236}">
                  <a16:creationId xmlns:a16="http://schemas.microsoft.com/office/drawing/2014/main" id="{5B1E1485-ECE3-0EF2-072C-02C0A98A4841}"/>
                </a:ext>
              </a:extLst>
            </p:cNvPr>
            <p:cNvSpPr>
              <a:spLocks noGrp="1" noRot="1" noMove="1" noResize="1" noEditPoints="1" noAdjustHandles="1" noChangeArrowheads="1" noChangeShapeType="1"/>
            </p:cNvSpPr>
            <p:nvPr userDrawn="1"/>
          </p:nvSpPr>
          <p:spPr bwMode="auto">
            <a:xfrm>
              <a:off x="128" y="3146"/>
              <a:ext cx="125"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6" name="Freeform 227">
              <a:extLst>
                <a:ext uri="{FF2B5EF4-FFF2-40B4-BE49-F238E27FC236}">
                  <a16:creationId xmlns:a16="http://schemas.microsoft.com/office/drawing/2014/main" id="{4ED163C3-9C12-7AD4-CC5A-A8CE9FC0D2A5}"/>
                </a:ext>
              </a:extLst>
            </p:cNvPr>
            <p:cNvSpPr>
              <a:spLocks noGrp="1" noRot="1" noMove="1" noResize="1" noEditPoints="1" noAdjustHandles="1" noChangeArrowheads="1" noChangeShapeType="1"/>
            </p:cNvSpPr>
            <p:nvPr userDrawn="1"/>
          </p:nvSpPr>
          <p:spPr bwMode="auto">
            <a:xfrm>
              <a:off x="1007" y="3146"/>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7" name="Freeform 228">
              <a:extLst>
                <a:ext uri="{FF2B5EF4-FFF2-40B4-BE49-F238E27FC236}">
                  <a16:creationId xmlns:a16="http://schemas.microsoft.com/office/drawing/2014/main" id="{BA6A6FCA-1F00-AD15-75B2-1337FF2F521D}"/>
                </a:ext>
              </a:extLst>
            </p:cNvPr>
            <p:cNvSpPr>
              <a:spLocks noGrp="1" noRot="1" noMove="1" noResize="1" noEditPoints="1" noAdjustHandles="1" noChangeArrowheads="1" noChangeShapeType="1"/>
            </p:cNvSpPr>
            <p:nvPr userDrawn="1"/>
          </p:nvSpPr>
          <p:spPr bwMode="auto">
            <a:xfrm>
              <a:off x="1635" y="3146"/>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9DC8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8" name="Freeform 229">
              <a:extLst>
                <a:ext uri="{FF2B5EF4-FFF2-40B4-BE49-F238E27FC236}">
                  <a16:creationId xmlns:a16="http://schemas.microsoft.com/office/drawing/2014/main" id="{ABB75C44-CA64-5B71-6FC3-64644F1A9EBB}"/>
                </a:ext>
              </a:extLst>
            </p:cNvPr>
            <p:cNvSpPr>
              <a:spLocks noGrp="1" noRot="1" noMove="1" noResize="1" noEditPoints="1" noAdjustHandles="1" noChangeArrowheads="1" noChangeShapeType="1"/>
            </p:cNvSpPr>
            <p:nvPr userDrawn="1"/>
          </p:nvSpPr>
          <p:spPr bwMode="auto">
            <a:xfrm>
              <a:off x="1761" y="3146"/>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49" name="Freeform 230">
              <a:extLst>
                <a:ext uri="{FF2B5EF4-FFF2-40B4-BE49-F238E27FC236}">
                  <a16:creationId xmlns:a16="http://schemas.microsoft.com/office/drawing/2014/main" id="{89FB8151-3D44-7077-27DF-4485DB791290}"/>
                </a:ext>
              </a:extLst>
            </p:cNvPr>
            <p:cNvSpPr>
              <a:spLocks noGrp="1" noRot="1" noMove="1" noResize="1" noEditPoints="1" noAdjustHandles="1" noChangeArrowheads="1" noChangeShapeType="1"/>
            </p:cNvSpPr>
            <p:nvPr userDrawn="1"/>
          </p:nvSpPr>
          <p:spPr bwMode="auto">
            <a:xfrm>
              <a:off x="2138" y="3146"/>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0" name="Freeform 231">
              <a:extLst>
                <a:ext uri="{FF2B5EF4-FFF2-40B4-BE49-F238E27FC236}">
                  <a16:creationId xmlns:a16="http://schemas.microsoft.com/office/drawing/2014/main" id="{5F96A6A4-3CC0-0AA9-74E6-7A96C75BE44C}"/>
                </a:ext>
              </a:extLst>
            </p:cNvPr>
            <p:cNvSpPr>
              <a:spLocks noGrp="1" noRot="1" noMove="1" noResize="1" noEditPoints="1" noAdjustHandles="1" noChangeArrowheads="1" noChangeShapeType="1"/>
            </p:cNvSpPr>
            <p:nvPr userDrawn="1"/>
          </p:nvSpPr>
          <p:spPr bwMode="auto">
            <a:xfrm>
              <a:off x="630" y="3049"/>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1" name="Freeform 232">
              <a:extLst>
                <a:ext uri="{FF2B5EF4-FFF2-40B4-BE49-F238E27FC236}">
                  <a16:creationId xmlns:a16="http://schemas.microsoft.com/office/drawing/2014/main" id="{2F119DEB-679E-4DB3-FDB8-2B41CA3EA217}"/>
                </a:ext>
              </a:extLst>
            </p:cNvPr>
            <p:cNvSpPr>
              <a:spLocks noGrp="1" noRot="1" noMove="1" noResize="1" noEditPoints="1" noAdjustHandles="1" noChangeArrowheads="1" noChangeShapeType="1"/>
            </p:cNvSpPr>
            <p:nvPr userDrawn="1"/>
          </p:nvSpPr>
          <p:spPr bwMode="auto">
            <a:xfrm>
              <a:off x="128" y="3049"/>
              <a:ext cx="125"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2" name="Freeform 233">
              <a:extLst>
                <a:ext uri="{FF2B5EF4-FFF2-40B4-BE49-F238E27FC236}">
                  <a16:creationId xmlns:a16="http://schemas.microsoft.com/office/drawing/2014/main" id="{369096FF-C610-2D5B-1D31-FB59D7C02CC6}"/>
                </a:ext>
              </a:extLst>
            </p:cNvPr>
            <p:cNvSpPr>
              <a:spLocks noGrp="1" noRot="1" noMove="1" noResize="1" noEditPoints="1" noAdjustHandles="1" noChangeArrowheads="1" noChangeShapeType="1"/>
            </p:cNvSpPr>
            <p:nvPr userDrawn="1"/>
          </p:nvSpPr>
          <p:spPr bwMode="auto">
            <a:xfrm>
              <a:off x="505" y="3049"/>
              <a:ext cx="125" cy="195"/>
            </a:xfrm>
            <a:custGeom>
              <a:avLst/>
              <a:gdLst>
                <a:gd name="T0" fmla="*/ 555 w 555"/>
                <a:gd name="T1" fmla="*/ 0 h 866"/>
                <a:gd name="T2" fmla="*/ 555 w 555"/>
                <a:gd name="T3" fmla="*/ 433 h 866"/>
                <a:gd name="T4" fmla="*/ 555 w 555"/>
                <a:gd name="T5" fmla="*/ 866 h 866"/>
                <a:gd name="T6" fmla="*/ 0 w 555"/>
                <a:gd name="T7" fmla="*/ 433 h 866"/>
                <a:gd name="T8" fmla="*/ 555 w 555"/>
                <a:gd name="T9" fmla="*/ 0 h 866"/>
              </a:gdLst>
              <a:ahLst/>
              <a:cxnLst>
                <a:cxn ang="0">
                  <a:pos x="T0" y="T1"/>
                </a:cxn>
                <a:cxn ang="0">
                  <a:pos x="T2" y="T3"/>
                </a:cxn>
                <a:cxn ang="0">
                  <a:pos x="T4" y="T5"/>
                </a:cxn>
                <a:cxn ang="0">
                  <a:pos x="T6" y="T7"/>
                </a:cxn>
                <a:cxn ang="0">
                  <a:pos x="T8" y="T9"/>
                </a:cxn>
              </a:cxnLst>
              <a:rect l="0" t="0" r="r" b="b"/>
              <a:pathLst>
                <a:path w="555" h="866">
                  <a:moveTo>
                    <a:pt x="555" y="0"/>
                  </a:moveTo>
                  <a:lnTo>
                    <a:pt x="555" y="433"/>
                  </a:lnTo>
                  <a:lnTo>
                    <a:pt x="555" y="866"/>
                  </a:lnTo>
                  <a:lnTo>
                    <a:pt x="0" y="433"/>
                  </a:lnTo>
                  <a:lnTo>
                    <a:pt x="555"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3" name="Freeform 234">
              <a:extLst>
                <a:ext uri="{FF2B5EF4-FFF2-40B4-BE49-F238E27FC236}">
                  <a16:creationId xmlns:a16="http://schemas.microsoft.com/office/drawing/2014/main" id="{10C9BB98-3A3E-2575-A380-6447CC3A614F}"/>
                </a:ext>
              </a:extLst>
            </p:cNvPr>
            <p:cNvSpPr>
              <a:spLocks noGrp="1" noRot="1" noMove="1" noResize="1" noEditPoints="1" noAdjustHandles="1" noChangeArrowheads="1" noChangeShapeType="1"/>
            </p:cNvSpPr>
            <p:nvPr userDrawn="1"/>
          </p:nvSpPr>
          <p:spPr bwMode="auto">
            <a:xfrm>
              <a:off x="253" y="3049"/>
              <a:ext cx="126"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4" name="Freeform 235">
              <a:extLst>
                <a:ext uri="{FF2B5EF4-FFF2-40B4-BE49-F238E27FC236}">
                  <a16:creationId xmlns:a16="http://schemas.microsoft.com/office/drawing/2014/main" id="{FA7CCB94-46D6-6F69-5F9A-1C19AAC46AF3}"/>
                </a:ext>
              </a:extLst>
            </p:cNvPr>
            <p:cNvSpPr>
              <a:spLocks noGrp="1" noRot="1" noMove="1" noResize="1" noEditPoints="1" noAdjustHandles="1" noChangeArrowheads="1" noChangeShapeType="1"/>
            </p:cNvSpPr>
            <p:nvPr userDrawn="1"/>
          </p:nvSpPr>
          <p:spPr bwMode="auto">
            <a:xfrm>
              <a:off x="2" y="3049"/>
              <a:ext cx="126"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5" name="Freeform 236">
              <a:extLst>
                <a:ext uri="{FF2B5EF4-FFF2-40B4-BE49-F238E27FC236}">
                  <a16:creationId xmlns:a16="http://schemas.microsoft.com/office/drawing/2014/main" id="{C4ADDC9A-2824-CE35-6BD7-53E8D55C4D23}"/>
                </a:ext>
              </a:extLst>
            </p:cNvPr>
            <p:cNvSpPr>
              <a:spLocks noGrp="1" noRot="1" noMove="1" noResize="1" noEditPoints="1" noAdjustHandles="1" noChangeArrowheads="1" noChangeShapeType="1"/>
            </p:cNvSpPr>
            <p:nvPr userDrawn="1"/>
          </p:nvSpPr>
          <p:spPr bwMode="auto">
            <a:xfrm>
              <a:off x="379" y="2951"/>
              <a:ext cx="126"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6" name="Freeform 237">
              <a:extLst>
                <a:ext uri="{FF2B5EF4-FFF2-40B4-BE49-F238E27FC236}">
                  <a16:creationId xmlns:a16="http://schemas.microsoft.com/office/drawing/2014/main" id="{E675A29E-88CE-9EDF-A605-027ACC309A09}"/>
                </a:ext>
              </a:extLst>
            </p:cNvPr>
            <p:cNvSpPr>
              <a:spLocks noGrp="1" noRot="1" noMove="1" noResize="1" noEditPoints="1" noAdjustHandles="1" noChangeArrowheads="1" noChangeShapeType="1"/>
            </p:cNvSpPr>
            <p:nvPr userDrawn="1"/>
          </p:nvSpPr>
          <p:spPr bwMode="auto">
            <a:xfrm>
              <a:off x="128" y="2951"/>
              <a:ext cx="125" cy="195"/>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7" name="Freeform 238">
              <a:extLst>
                <a:ext uri="{FF2B5EF4-FFF2-40B4-BE49-F238E27FC236}">
                  <a16:creationId xmlns:a16="http://schemas.microsoft.com/office/drawing/2014/main" id="{25C37CB7-22C9-4867-5A77-7FBC90CEC47B}"/>
                </a:ext>
              </a:extLst>
            </p:cNvPr>
            <p:cNvSpPr>
              <a:spLocks noGrp="1" noRot="1" noMove="1" noResize="1" noEditPoints="1" noAdjustHandles="1" noChangeArrowheads="1" noChangeShapeType="1"/>
            </p:cNvSpPr>
            <p:nvPr userDrawn="1"/>
          </p:nvSpPr>
          <p:spPr bwMode="auto">
            <a:xfrm>
              <a:off x="5660" y="2951"/>
              <a:ext cx="125" cy="195"/>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8" name="Freeform 239">
              <a:extLst>
                <a:ext uri="{FF2B5EF4-FFF2-40B4-BE49-F238E27FC236}">
                  <a16:creationId xmlns:a16="http://schemas.microsoft.com/office/drawing/2014/main" id="{F8E6458B-91F1-6F8A-AD9A-9C35A7AA3262}"/>
                </a:ext>
              </a:extLst>
            </p:cNvPr>
            <p:cNvSpPr>
              <a:spLocks noGrp="1" noRot="1" noMove="1" noResize="1" noEditPoints="1" noAdjustHandles="1" noChangeArrowheads="1" noChangeShapeType="1"/>
            </p:cNvSpPr>
            <p:nvPr userDrawn="1"/>
          </p:nvSpPr>
          <p:spPr bwMode="auto">
            <a:xfrm>
              <a:off x="756" y="2851"/>
              <a:ext cx="125"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9" name="Freeform 240">
              <a:extLst>
                <a:ext uri="{FF2B5EF4-FFF2-40B4-BE49-F238E27FC236}">
                  <a16:creationId xmlns:a16="http://schemas.microsoft.com/office/drawing/2014/main" id="{8AE34085-ED6B-F1C2-5C55-E106B559FF7D}"/>
                </a:ext>
              </a:extLst>
            </p:cNvPr>
            <p:cNvSpPr>
              <a:spLocks noGrp="1" noRot="1" noMove="1" noResize="1" noEditPoints="1" noAdjustHandles="1" noChangeArrowheads="1" noChangeShapeType="1"/>
            </p:cNvSpPr>
            <p:nvPr userDrawn="1"/>
          </p:nvSpPr>
          <p:spPr bwMode="auto">
            <a:xfrm>
              <a:off x="1133" y="2853"/>
              <a:ext cx="125"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CD3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0" name="Freeform 241">
              <a:extLst>
                <a:ext uri="{FF2B5EF4-FFF2-40B4-BE49-F238E27FC236}">
                  <a16:creationId xmlns:a16="http://schemas.microsoft.com/office/drawing/2014/main" id="{A17F69C7-286A-402A-5393-AAB0E42EADEA}"/>
                </a:ext>
              </a:extLst>
            </p:cNvPr>
            <p:cNvSpPr>
              <a:spLocks noGrp="1" noRot="1" noMove="1" noResize="1" noEditPoints="1" noAdjustHandles="1" noChangeArrowheads="1" noChangeShapeType="1"/>
            </p:cNvSpPr>
            <p:nvPr userDrawn="1"/>
          </p:nvSpPr>
          <p:spPr bwMode="auto">
            <a:xfrm>
              <a:off x="881" y="2853"/>
              <a:ext cx="126" cy="196"/>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CEE3F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1" name="Freeform 242">
              <a:extLst>
                <a:ext uri="{FF2B5EF4-FFF2-40B4-BE49-F238E27FC236}">
                  <a16:creationId xmlns:a16="http://schemas.microsoft.com/office/drawing/2014/main" id="{0A43B6C4-FAEC-38DE-24F4-DFA4AD2F6FE2}"/>
                </a:ext>
              </a:extLst>
            </p:cNvPr>
            <p:cNvSpPr>
              <a:spLocks noGrp="1" noRot="1" noMove="1" noResize="1" noEditPoints="1" noAdjustHandles="1" noChangeArrowheads="1" noChangeShapeType="1"/>
            </p:cNvSpPr>
            <p:nvPr userDrawn="1"/>
          </p:nvSpPr>
          <p:spPr bwMode="auto">
            <a:xfrm>
              <a:off x="505" y="2853"/>
              <a:ext cx="125"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2" name="Freeform 243">
              <a:extLst>
                <a:ext uri="{FF2B5EF4-FFF2-40B4-BE49-F238E27FC236}">
                  <a16:creationId xmlns:a16="http://schemas.microsoft.com/office/drawing/2014/main" id="{9F991112-8897-08AF-3CE9-D4E50DE27AC6}"/>
                </a:ext>
              </a:extLst>
            </p:cNvPr>
            <p:cNvSpPr>
              <a:spLocks noGrp="1" noRot="1" noMove="1" noResize="1" noEditPoints="1" noAdjustHandles="1" noChangeArrowheads="1" noChangeShapeType="1"/>
            </p:cNvSpPr>
            <p:nvPr userDrawn="1"/>
          </p:nvSpPr>
          <p:spPr bwMode="auto">
            <a:xfrm>
              <a:off x="756" y="2853"/>
              <a:ext cx="125"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3" name="Freeform 244">
              <a:extLst>
                <a:ext uri="{FF2B5EF4-FFF2-40B4-BE49-F238E27FC236}">
                  <a16:creationId xmlns:a16="http://schemas.microsoft.com/office/drawing/2014/main" id="{ABA0B5F6-6541-2325-0C5B-5C0BF6D4BCE7}"/>
                </a:ext>
              </a:extLst>
            </p:cNvPr>
            <p:cNvSpPr>
              <a:spLocks noGrp="1" noRot="1" noMove="1" noResize="1" noEditPoints="1" noAdjustHandles="1" noChangeArrowheads="1" noChangeShapeType="1"/>
            </p:cNvSpPr>
            <p:nvPr userDrawn="1"/>
          </p:nvSpPr>
          <p:spPr bwMode="auto">
            <a:xfrm>
              <a:off x="128" y="2853"/>
              <a:ext cx="125"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73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4" name="Freeform 245">
              <a:extLst>
                <a:ext uri="{FF2B5EF4-FFF2-40B4-BE49-F238E27FC236}">
                  <a16:creationId xmlns:a16="http://schemas.microsoft.com/office/drawing/2014/main" id="{C447A904-2756-F3D5-F14C-BB1A3175BEF9}"/>
                </a:ext>
              </a:extLst>
            </p:cNvPr>
            <p:cNvSpPr>
              <a:spLocks noGrp="1" noRot="1" noMove="1" noResize="1" noEditPoints="1" noAdjustHandles="1" noChangeArrowheads="1" noChangeShapeType="1"/>
            </p:cNvSpPr>
            <p:nvPr userDrawn="1"/>
          </p:nvSpPr>
          <p:spPr bwMode="auto">
            <a:xfrm>
              <a:off x="379" y="2755"/>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5" name="Freeform 246">
              <a:extLst>
                <a:ext uri="{FF2B5EF4-FFF2-40B4-BE49-F238E27FC236}">
                  <a16:creationId xmlns:a16="http://schemas.microsoft.com/office/drawing/2014/main" id="{019D5CD4-FB2F-1816-8400-718F64A244F5}"/>
                </a:ext>
              </a:extLst>
            </p:cNvPr>
            <p:cNvSpPr>
              <a:spLocks noGrp="1" noRot="1" noMove="1" noResize="1" noEditPoints="1" noAdjustHandles="1" noChangeArrowheads="1" noChangeShapeType="1"/>
            </p:cNvSpPr>
            <p:nvPr userDrawn="1"/>
          </p:nvSpPr>
          <p:spPr bwMode="auto">
            <a:xfrm>
              <a:off x="253" y="2755"/>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6" name="Freeform 247">
              <a:extLst>
                <a:ext uri="{FF2B5EF4-FFF2-40B4-BE49-F238E27FC236}">
                  <a16:creationId xmlns:a16="http://schemas.microsoft.com/office/drawing/2014/main" id="{5CCD5549-6127-1AAC-44FD-E47F5D09B13A}"/>
                </a:ext>
              </a:extLst>
            </p:cNvPr>
            <p:cNvSpPr>
              <a:spLocks noGrp="1" noRot="1" noMove="1" noResize="1" noEditPoints="1" noAdjustHandles="1" noChangeArrowheads="1" noChangeShapeType="1"/>
            </p:cNvSpPr>
            <p:nvPr userDrawn="1"/>
          </p:nvSpPr>
          <p:spPr bwMode="auto">
            <a:xfrm>
              <a:off x="630" y="2755"/>
              <a:ext cx="126" cy="196"/>
            </a:xfrm>
            <a:custGeom>
              <a:avLst/>
              <a:gdLst>
                <a:gd name="T0" fmla="*/ 554 w 554"/>
                <a:gd name="T1" fmla="*/ 0 h 866"/>
                <a:gd name="T2" fmla="*/ 554 w 554"/>
                <a:gd name="T3" fmla="*/ 433 h 866"/>
                <a:gd name="T4" fmla="*/ 554 w 554"/>
                <a:gd name="T5" fmla="*/ 866 h 866"/>
                <a:gd name="T6" fmla="*/ 0 w 554"/>
                <a:gd name="T7" fmla="*/ 433 h 866"/>
                <a:gd name="T8" fmla="*/ 554 w 554"/>
                <a:gd name="T9" fmla="*/ 0 h 866"/>
              </a:gdLst>
              <a:ahLst/>
              <a:cxnLst>
                <a:cxn ang="0">
                  <a:pos x="T0" y="T1"/>
                </a:cxn>
                <a:cxn ang="0">
                  <a:pos x="T2" y="T3"/>
                </a:cxn>
                <a:cxn ang="0">
                  <a:pos x="T4" y="T5"/>
                </a:cxn>
                <a:cxn ang="0">
                  <a:pos x="T6" y="T7"/>
                </a:cxn>
                <a:cxn ang="0">
                  <a:pos x="T8" y="T9"/>
                </a:cxn>
              </a:cxnLst>
              <a:rect l="0" t="0" r="r" b="b"/>
              <a:pathLst>
                <a:path w="554" h="866">
                  <a:moveTo>
                    <a:pt x="554" y="0"/>
                  </a:moveTo>
                  <a:lnTo>
                    <a:pt x="554" y="433"/>
                  </a:lnTo>
                  <a:lnTo>
                    <a:pt x="554" y="866"/>
                  </a:lnTo>
                  <a:lnTo>
                    <a:pt x="0" y="433"/>
                  </a:lnTo>
                  <a:lnTo>
                    <a:pt x="554" y="0"/>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7" name="Freeform 248">
              <a:extLst>
                <a:ext uri="{FF2B5EF4-FFF2-40B4-BE49-F238E27FC236}">
                  <a16:creationId xmlns:a16="http://schemas.microsoft.com/office/drawing/2014/main" id="{95AF6EC6-7469-9F72-9B1B-6FDE712CEAED}"/>
                </a:ext>
              </a:extLst>
            </p:cNvPr>
            <p:cNvSpPr>
              <a:spLocks noGrp="1" noRot="1" noMove="1" noResize="1" noEditPoints="1" noAdjustHandles="1" noChangeArrowheads="1" noChangeShapeType="1"/>
            </p:cNvSpPr>
            <p:nvPr userDrawn="1"/>
          </p:nvSpPr>
          <p:spPr bwMode="auto">
            <a:xfrm>
              <a:off x="128" y="2657"/>
              <a:ext cx="125"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8" name="Freeform 249">
              <a:extLst>
                <a:ext uri="{FF2B5EF4-FFF2-40B4-BE49-F238E27FC236}">
                  <a16:creationId xmlns:a16="http://schemas.microsoft.com/office/drawing/2014/main" id="{828218D8-49D6-3A05-0117-DA689571B9B9}"/>
                </a:ext>
              </a:extLst>
            </p:cNvPr>
            <p:cNvSpPr>
              <a:spLocks noGrp="1" noRot="1" noMove="1" noResize="1" noEditPoints="1" noAdjustHandles="1" noChangeArrowheads="1" noChangeShapeType="1"/>
            </p:cNvSpPr>
            <p:nvPr userDrawn="1"/>
          </p:nvSpPr>
          <p:spPr bwMode="auto">
            <a:xfrm>
              <a:off x="2" y="2657"/>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9" name="Freeform 250">
              <a:extLst>
                <a:ext uri="{FF2B5EF4-FFF2-40B4-BE49-F238E27FC236}">
                  <a16:creationId xmlns:a16="http://schemas.microsoft.com/office/drawing/2014/main" id="{019BA4F4-DD31-10A1-95E8-F6BE21E23AC2}"/>
                </a:ext>
              </a:extLst>
            </p:cNvPr>
            <p:cNvSpPr>
              <a:spLocks noGrp="1" noRot="1" noMove="1" noResize="1" noEditPoints="1" noAdjustHandles="1" noChangeArrowheads="1" noChangeShapeType="1"/>
            </p:cNvSpPr>
            <p:nvPr userDrawn="1"/>
          </p:nvSpPr>
          <p:spPr bwMode="auto">
            <a:xfrm>
              <a:off x="2" y="2266"/>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3EE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0" name="Freeform 251">
              <a:extLst>
                <a:ext uri="{FF2B5EF4-FFF2-40B4-BE49-F238E27FC236}">
                  <a16:creationId xmlns:a16="http://schemas.microsoft.com/office/drawing/2014/main" id="{30474CFC-1B0D-47F9-4736-80C84B38849B}"/>
                </a:ext>
              </a:extLst>
            </p:cNvPr>
            <p:cNvSpPr>
              <a:spLocks noGrp="1" noRot="1" noMove="1" noResize="1" noEditPoints="1" noAdjustHandles="1" noChangeArrowheads="1" noChangeShapeType="1"/>
            </p:cNvSpPr>
            <p:nvPr userDrawn="1"/>
          </p:nvSpPr>
          <p:spPr bwMode="auto">
            <a:xfrm>
              <a:off x="379" y="2462"/>
              <a:ext cx="126" cy="195"/>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1" name="Freeform 252">
              <a:extLst>
                <a:ext uri="{FF2B5EF4-FFF2-40B4-BE49-F238E27FC236}">
                  <a16:creationId xmlns:a16="http://schemas.microsoft.com/office/drawing/2014/main" id="{A89D84B4-95AE-F6CB-C17A-D92F30D0D5A4}"/>
                </a:ext>
              </a:extLst>
            </p:cNvPr>
            <p:cNvSpPr>
              <a:spLocks noGrp="1" noRot="1" noMove="1" noResize="1" noEditPoints="1" noAdjustHandles="1" noChangeArrowheads="1" noChangeShapeType="1"/>
            </p:cNvSpPr>
            <p:nvPr userDrawn="1"/>
          </p:nvSpPr>
          <p:spPr bwMode="auto">
            <a:xfrm>
              <a:off x="2" y="2559"/>
              <a:ext cx="126" cy="196"/>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pic>
        <p:nvPicPr>
          <p:cNvPr id="14" name="UNIVERSITÄT PADERBORN Logo">
            <a:extLst>
              <a:ext uri="{FF2B5EF4-FFF2-40B4-BE49-F238E27FC236}">
                <a16:creationId xmlns:a16="http://schemas.microsoft.com/office/drawing/2014/main" id="{F69D691F-2689-D00C-1596-3CB1235E60C4}"/>
              </a:ext>
            </a:extLst>
          </p:cNvPr>
          <p:cNvPicPr>
            <a:picLocks noGrp="1" noRot="1" noChangeAspect="1" noMove="1" noResize="1" noEditPoints="1" noAdjustHandles="1" noChangeArrowheads="1" noChangeShapeType="1" noCrop="1"/>
          </p:cNvPicPr>
          <p:nvPr userDrawn="1"/>
        </p:nvPicPr>
        <p:blipFill>
          <a:blip r:embed="rId2"/>
          <a:srcRect/>
          <a:stretch/>
        </p:blipFill>
        <p:spPr>
          <a:xfrm>
            <a:off x="306883" y="307090"/>
            <a:ext cx="1692000" cy="688834"/>
          </a:xfrm>
          <a:prstGeom prst="rect">
            <a:avLst/>
          </a:prstGeom>
        </p:spPr>
      </p:pic>
      <p:sp>
        <p:nvSpPr>
          <p:cNvPr id="2" name="Headline">
            <a:extLst>
              <a:ext uri="{FF2B5EF4-FFF2-40B4-BE49-F238E27FC236}">
                <a16:creationId xmlns:a16="http://schemas.microsoft.com/office/drawing/2014/main" id="{A59FA09D-AD95-6B5C-EC3F-0EB013E603ED}"/>
              </a:ext>
            </a:extLst>
          </p:cNvPr>
          <p:cNvSpPr>
            <a:spLocks noGrp="1"/>
          </p:cNvSpPr>
          <p:nvPr>
            <p:ph type="ctrTitle" hasCustomPrompt="1"/>
          </p:nvPr>
        </p:nvSpPr>
        <p:spPr>
          <a:xfrm>
            <a:off x="2459037" y="2751138"/>
            <a:ext cx="7273925" cy="1512000"/>
          </a:xfrm>
        </p:spPr>
        <p:txBody>
          <a:bodyPr anchor="t" anchorCtr="0"/>
          <a:lstStyle>
            <a:lvl1pPr algn="ctr">
              <a:defRPr sz="3000"/>
            </a:lvl1pPr>
          </a:lstStyle>
          <a:p>
            <a:r>
              <a:rPr lang="de-DE" dirty="0"/>
              <a:t>Trennseite mit Nummerierung oben rechts, sollte ausschließlich für Hauptkapitel verwendet werden. </a:t>
            </a:r>
          </a:p>
        </p:txBody>
      </p:sp>
      <p:sp>
        <p:nvSpPr>
          <p:cNvPr id="20" name="Fähnchen">
            <a:extLst>
              <a:ext uri="{FF2B5EF4-FFF2-40B4-BE49-F238E27FC236}">
                <a16:creationId xmlns:a16="http://schemas.microsoft.com/office/drawing/2014/main" id="{EEEBF692-A53C-A965-CE26-F24C7ED94ECB}"/>
              </a:ext>
            </a:extLst>
          </p:cNvPr>
          <p:cNvSpPr>
            <a:spLocks noGrp="1"/>
          </p:cNvSpPr>
          <p:nvPr>
            <p:ph type="body" orient="vert" idx="1" hasCustomPrompt="1"/>
          </p:nvPr>
        </p:nvSpPr>
        <p:spPr>
          <a:xfrm>
            <a:off x="10597212" y="0"/>
            <a:ext cx="797863" cy="1085850"/>
          </a:xfrm>
          <a:custGeom>
            <a:avLst/>
            <a:gdLst>
              <a:gd name="connsiteX0" fmla="*/ 0 w 797863"/>
              <a:gd name="connsiteY0" fmla="*/ 0 h 1085850"/>
              <a:gd name="connsiteX1" fmla="*/ 797863 w 797863"/>
              <a:gd name="connsiteY1" fmla="*/ 0 h 1085850"/>
              <a:gd name="connsiteX2" fmla="*/ 797863 w 797863"/>
              <a:gd name="connsiteY2" fmla="*/ 1085850 h 1085850"/>
              <a:gd name="connsiteX3" fmla="*/ 797503 w 797863"/>
              <a:gd name="connsiteY3" fmla="*/ 1085850 h 1085850"/>
              <a:gd name="connsiteX4" fmla="*/ 398931 w 797863"/>
              <a:gd name="connsiteY4" fmla="*/ 775453 h 1085850"/>
              <a:gd name="connsiteX5" fmla="*/ 360 w 797863"/>
              <a:gd name="connsiteY5" fmla="*/ 1085850 h 1085850"/>
              <a:gd name="connsiteX6" fmla="*/ 0 w 797863"/>
              <a:gd name="connsiteY6" fmla="*/ 1085850 h 1085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7863" h="1085850">
                <a:moveTo>
                  <a:pt x="0" y="0"/>
                </a:moveTo>
                <a:lnTo>
                  <a:pt x="797863" y="0"/>
                </a:lnTo>
                <a:lnTo>
                  <a:pt x="797863" y="1085850"/>
                </a:lnTo>
                <a:lnTo>
                  <a:pt x="797503" y="1085850"/>
                </a:lnTo>
                <a:lnTo>
                  <a:pt x="398931" y="775453"/>
                </a:lnTo>
                <a:lnTo>
                  <a:pt x="360" y="1085850"/>
                </a:lnTo>
                <a:lnTo>
                  <a:pt x="0" y="1085850"/>
                </a:lnTo>
                <a:close/>
              </a:path>
            </a:pathLst>
          </a:custGeom>
          <a:solidFill>
            <a:schemeClr val="accent6"/>
          </a:solidFill>
        </p:spPr>
        <p:txBody>
          <a:bodyPr vert="horz" wrap="square" tIns="194400" numCol="1">
            <a:noAutofit/>
          </a:bodyPr>
          <a:lstStyle>
            <a:lvl1pPr marL="0" indent="0" algn="ctr">
              <a:lnSpc>
                <a:spcPct val="100000"/>
              </a:lnSpc>
              <a:spcBef>
                <a:spcPts val="0"/>
              </a:spcBef>
              <a:spcAft>
                <a:spcPts val="0"/>
              </a:spcAft>
              <a:buFont typeface="+mj-lt"/>
              <a:buNone/>
              <a:defRPr sz="3500">
                <a:solidFill>
                  <a:schemeClr val="bg1"/>
                </a:solidFill>
                <a:latin typeface="+mj-lt"/>
              </a:defRPr>
            </a:lvl1pPr>
            <a:lvl2pPr marL="0" indent="0" algn="ctr">
              <a:lnSpc>
                <a:spcPct val="100000"/>
              </a:lnSpc>
              <a:spcBef>
                <a:spcPts val="0"/>
              </a:spcBef>
              <a:spcAft>
                <a:spcPts val="0"/>
              </a:spcAft>
              <a:buFont typeface="+mj-lt"/>
              <a:buNone/>
              <a:defRPr sz="3500">
                <a:solidFill>
                  <a:schemeClr val="bg1"/>
                </a:solidFill>
                <a:latin typeface="+mj-lt"/>
              </a:defRPr>
            </a:lvl2pPr>
            <a:lvl3pPr marL="0" indent="0" algn="ctr">
              <a:lnSpc>
                <a:spcPct val="100000"/>
              </a:lnSpc>
              <a:spcBef>
                <a:spcPts val="0"/>
              </a:spcBef>
              <a:spcAft>
                <a:spcPts val="0"/>
              </a:spcAft>
              <a:buFont typeface="+mj-lt"/>
              <a:buNone/>
              <a:defRPr sz="3500">
                <a:solidFill>
                  <a:schemeClr val="bg1"/>
                </a:solidFill>
                <a:latin typeface="+mj-lt"/>
              </a:defRPr>
            </a:lvl3pPr>
            <a:lvl4pPr marL="0" indent="0" algn="ctr">
              <a:lnSpc>
                <a:spcPct val="100000"/>
              </a:lnSpc>
              <a:spcBef>
                <a:spcPts val="0"/>
              </a:spcBef>
              <a:spcAft>
                <a:spcPts val="0"/>
              </a:spcAft>
              <a:buFont typeface="+mj-lt"/>
              <a:buNone/>
              <a:defRPr sz="3500">
                <a:solidFill>
                  <a:schemeClr val="bg1"/>
                </a:solidFill>
                <a:latin typeface="+mj-lt"/>
              </a:defRPr>
            </a:lvl4pPr>
            <a:lvl5pPr marL="0" indent="0" algn="ctr">
              <a:lnSpc>
                <a:spcPct val="100000"/>
              </a:lnSpc>
              <a:spcBef>
                <a:spcPts val="0"/>
              </a:spcBef>
              <a:spcAft>
                <a:spcPts val="0"/>
              </a:spcAft>
              <a:buFont typeface="+mj-lt"/>
              <a:buNone/>
              <a:defRPr sz="3500">
                <a:solidFill>
                  <a:schemeClr val="bg1"/>
                </a:solidFill>
                <a:latin typeface="+mj-lt"/>
              </a:defRPr>
            </a:lvl5pPr>
            <a:lvl6pPr marL="0" indent="0" algn="ctr">
              <a:lnSpc>
                <a:spcPct val="100000"/>
              </a:lnSpc>
              <a:spcBef>
                <a:spcPts val="0"/>
              </a:spcBef>
              <a:spcAft>
                <a:spcPts val="0"/>
              </a:spcAft>
              <a:buFont typeface="+mj-lt"/>
              <a:buNone/>
              <a:defRPr sz="3500">
                <a:solidFill>
                  <a:schemeClr val="bg1"/>
                </a:solidFill>
                <a:latin typeface="+mj-lt"/>
              </a:defRPr>
            </a:lvl6pPr>
            <a:lvl7pPr marL="0" indent="0" algn="ctr">
              <a:lnSpc>
                <a:spcPct val="100000"/>
              </a:lnSpc>
              <a:spcBef>
                <a:spcPts val="0"/>
              </a:spcBef>
              <a:spcAft>
                <a:spcPts val="0"/>
              </a:spcAft>
              <a:buFont typeface="+mj-lt"/>
              <a:buNone/>
              <a:defRPr sz="3500">
                <a:solidFill>
                  <a:schemeClr val="bg1"/>
                </a:solidFill>
                <a:latin typeface="+mj-lt"/>
              </a:defRPr>
            </a:lvl7pPr>
            <a:lvl8pPr marL="0" indent="0" algn="ctr">
              <a:lnSpc>
                <a:spcPct val="100000"/>
              </a:lnSpc>
              <a:spcBef>
                <a:spcPts val="0"/>
              </a:spcBef>
              <a:spcAft>
                <a:spcPts val="0"/>
              </a:spcAft>
              <a:buFont typeface="+mj-lt"/>
              <a:buNone/>
              <a:defRPr sz="3500">
                <a:solidFill>
                  <a:schemeClr val="bg1"/>
                </a:solidFill>
                <a:latin typeface="+mj-lt"/>
              </a:defRPr>
            </a:lvl8pPr>
            <a:lvl9pPr marL="0" indent="0" algn="ctr">
              <a:lnSpc>
                <a:spcPct val="100000"/>
              </a:lnSpc>
              <a:spcBef>
                <a:spcPts val="0"/>
              </a:spcBef>
              <a:spcAft>
                <a:spcPts val="0"/>
              </a:spcAft>
              <a:buFont typeface="+mj-lt"/>
              <a:buNone/>
              <a:defRPr sz="3500">
                <a:solidFill>
                  <a:schemeClr val="bg1"/>
                </a:solidFill>
                <a:latin typeface="+mj-lt"/>
              </a:defRPr>
            </a:lvl9pPr>
          </a:lstStyle>
          <a:p>
            <a:r>
              <a:rPr lang="de-DE" dirty="0"/>
              <a:t>#</a:t>
            </a:r>
          </a:p>
        </p:txBody>
      </p:sp>
      <p:sp>
        <p:nvSpPr>
          <p:cNvPr id="273" name="Foliennummer">
            <a:extLst>
              <a:ext uri="{FF2B5EF4-FFF2-40B4-BE49-F238E27FC236}">
                <a16:creationId xmlns:a16="http://schemas.microsoft.com/office/drawing/2014/main" id="{0B55AD73-9349-46E0-9EC6-33E5C41C11E2}"/>
              </a:ext>
            </a:extLst>
          </p:cNvPr>
          <p:cNvSpPr>
            <a:spLocks noGrp="1"/>
          </p:cNvSpPr>
          <p:nvPr>
            <p:ph type="sldNum" sz="quarter" idx="11"/>
          </p:nvPr>
        </p:nvSpPr>
        <p:spPr>
          <a:xfrm>
            <a:off x="11089560" y="7200000"/>
            <a:ext cx="504000" cy="185738"/>
          </a:xfrm>
          <a:solidFill>
            <a:srgbClr val="E6E6E6"/>
          </a:solidFill>
        </p:spPr>
        <p:txBody>
          <a:bodyPr/>
          <a:lstStyle>
            <a:lvl1pPr>
              <a:defRPr>
                <a:solidFill>
                  <a:srgbClr val="E6E6E6"/>
                </a:solidFill>
              </a:defRPr>
            </a:lvl1pPr>
          </a:lstStyle>
          <a:p>
            <a:fld id="{11DE32AD-F86D-4804-839F-80A6732D429D}" type="slidenum">
              <a:rPr lang="de-DE" smtClean="0"/>
              <a:pPr/>
              <a:t>‹Nr.›</a:t>
            </a:fld>
            <a:endParaRPr lang="de-DE" dirty="0"/>
          </a:p>
        </p:txBody>
      </p:sp>
      <p:sp>
        <p:nvSpPr>
          <p:cNvPr id="274" name="Fußzeile">
            <a:extLst>
              <a:ext uri="{FF2B5EF4-FFF2-40B4-BE49-F238E27FC236}">
                <a16:creationId xmlns:a16="http://schemas.microsoft.com/office/drawing/2014/main" id="{4C6A0CE5-E6F7-48F8-808E-14944D73126B}"/>
              </a:ext>
            </a:extLst>
          </p:cNvPr>
          <p:cNvSpPr>
            <a:spLocks noGrp="1"/>
          </p:cNvSpPr>
          <p:nvPr>
            <p:ph type="ftr" sz="quarter" idx="10"/>
          </p:nvPr>
        </p:nvSpPr>
        <p:spPr>
          <a:xfrm>
            <a:off x="421200" y="7200000"/>
            <a:ext cx="25400" cy="185738"/>
          </a:xfrm>
          <a:solidFill>
            <a:srgbClr val="E6E6E6"/>
          </a:solidFill>
        </p:spPr>
        <p:txBody>
          <a:bodyPr/>
          <a:lstStyle>
            <a:lvl1pPr>
              <a:defRPr>
                <a:solidFill>
                  <a:srgbClr val="E6E6E6"/>
                </a:solidFill>
              </a:defRPr>
            </a:lvl1pPr>
          </a:lstStyle>
          <a:p>
            <a:r>
              <a:rPr lang="de-DE"/>
              <a:t>Stabsstelle Bildungsinnovationen und Hochschuldidaktik</a:t>
            </a:r>
            <a:endParaRPr lang="de-DE" dirty="0"/>
          </a:p>
        </p:txBody>
      </p:sp>
    </p:spTree>
    <p:extLst>
      <p:ext uri="{BB962C8B-B14F-4D97-AF65-F5344CB8AC3E}">
        <p14:creationId xmlns:p14="http://schemas.microsoft.com/office/powerpoint/2010/main" val="3975323642"/>
      </p:ext>
    </p:extLst>
  </p:cSld>
  <p:clrMapOvr>
    <a:masterClrMapping/>
  </p:clrMapOvr>
  <p:extLst>
    <p:ext uri="{DCECCB84-F9BA-43D5-87BE-67443E8EF086}">
      <p15:sldGuideLst xmlns:p15="http://schemas.microsoft.com/office/powerpoint/2012/main">
        <p15:guide id="1" orient="horz" pos="1733" userDrawn="1">
          <p15:clr>
            <a:srgbClr val="000000"/>
          </p15:clr>
        </p15:guide>
        <p15:guide id="2" pos="1549" userDrawn="1">
          <p15:clr>
            <a:srgbClr val="000000"/>
          </p15:clr>
        </p15:guide>
        <p15:guide id="3" pos="6131" userDrawn="1">
          <p15:clr>
            <a:srgbClr val="000000"/>
          </p15:clr>
        </p15:guide>
        <p15:guide id="4" pos="7178" userDrawn="1">
          <p15:clr>
            <a:srgbClr val="00000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Headline / Inhalt">
    <p:spTree>
      <p:nvGrpSpPr>
        <p:cNvPr id="1" name=""/>
        <p:cNvGrpSpPr/>
        <p:nvPr/>
      </p:nvGrpSpPr>
      <p:grpSpPr>
        <a:xfrm>
          <a:off x="0" y="0"/>
          <a:ext cx="0" cy="0"/>
          <a:chOff x="0" y="0"/>
          <a:chExt cx="0" cy="0"/>
        </a:xfrm>
      </p:grpSpPr>
      <p:sp>
        <p:nvSpPr>
          <p:cNvPr id="6" name="Foliennummer">
            <a:extLst>
              <a:ext uri="{FF2B5EF4-FFF2-40B4-BE49-F238E27FC236}">
                <a16:creationId xmlns:a16="http://schemas.microsoft.com/office/drawing/2014/main" id="{80EFD3E8-902A-A422-1BF3-651A29EC06E7}"/>
              </a:ext>
            </a:extLst>
          </p:cNvPr>
          <p:cNvSpPr>
            <a:spLocks noGrp="1"/>
          </p:cNvSpPr>
          <p:nvPr>
            <p:ph type="sldNum" sz="quarter" idx="12"/>
          </p:nvPr>
        </p:nvSpPr>
        <p:spPr/>
        <p:txBody>
          <a:bodyPr/>
          <a:lstStyle/>
          <a:p>
            <a:fld id="{E6AA5693-5562-46BF-BAF4-16238AB6C896}" type="slidenum">
              <a:rPr lang="de-DE" smtClean="0"/>
              <a:t>‹Nr.›</a:t>
            </a:fld>
            <a:endParaRPr lang="de-DE"/>
          </a:p>
        </p:txBody>
      </p:sp>
      <p:sp>
        <p:nvSpPr>
          <p:cNvPr id="5" name="Fußzeile">
            <a:extLst>
              <a:ext uri="{FF2B5EF4-FFF2-40B4-BE49-F238E27FC236}">
                <a16:creationId xmlns:a16="http://schemas.microsoft.com/office/drawing/2014/main" id="{FA08B7FC-9E8A-B64A-C66B-B81420371F3E}"/>
              </a:ext>
            </a:extLst>
          </p:cNvPr>
          <p:cNvSpPr>
            <a:spLocks noGrp="1"/>
          </p:cNvSpPr>
          <p:nvPr>
            <p:ph type="ftr" sz="quarter" idx="11"/>
          </p:nvPr>
        </p:nvSpPr>
        <p:spPr/>
        <p:txBody>
          <a:bodyPr/>
          <a:lstStyle>
            <a:lvl1pPr>
              <a:defRPr/>
            </a:lvl1pPr>
          </a:lstStyle>
          <a:p>
            <a:r>
              <a:rPr lang="de-DE"/>
              <a:t>Stabsstelle Bildungsinnovationen und Hochschuldidaktik</a:t>
            </a:r>
            <a:endParaRPr lang="de-DE" dirty="0"/>
          </a:p>
        </p:txBody>
      </p:sp>
      <p:sp>
        <p:nvSpPr>
          <p:cNvPr id="3" name="Inhalt">
            <a:extLst>
              <a:ext uri="{FF2B5EF4-FFF2-40B4-BE49-F238E27FC236}">
                <a16:creationId xmlns:a16="http://schemas.microsoft.com/office/drawing/2014/main" id="{73371D11-D4C5-95DF-6328-B5F5C0EA71B4}"/>
              </a:ext>
            </a:extLst>
          </p:cNvPr>
          <p:cNvSpPr>
            <a:spLocks noGrp="1"/>
          </p:cNvSpPr>
          <p:nvPr>
            <p:ph idx="1" hasCustomPrompt="1"/>
          </p:nvPr>
        </p:nvSpPr>
        <p:spPr/>
        <p:txBody>
          <a:bodyPr/>
          <a:lstStyle/>
          <a:p>
            <a:pPr lvl="0"/>
            <a:r>
              <a:rPr lang="de-DE" dirty="0"/>
              <a:t>Bitte fügen Sie hier Ihren Text ein.</a:t>
            </a:r>
            <a:br>
              <a:rPr lang="de-DE" dirty="0"/>
            </a:br>
            <a:r>
              <a:rPr lang="de-DE" dirty="0"/>
              <a:t>Für weitere Formate nutzen Sie die Listenebenen.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 name="Headline">
            <a:extLst>
              <a:ext uri="{FF2B5EF4-FFF2-40B4-BE49-F238E27FC236}">
                <a16:creationId xmlns:a16="http://schemas.microsoft.com/office/drawing/2014/main" id="{50AE6AE6-8076-8D9A-D6A3-94B9036FCC47}"/>
              </a:ext>
            </a:extLst>
          </p:cNvPr>
          <p:cNvSpPr>
            <a:spLocks noGrp="1"/>
          </p:cNvSpPr>
          <p:nvPr>
            <p:ph type="title" hasCustomPrompt="1"/>
          </p:nvPr>
        </p:nvSpPr>
        <p:spPr/>
        <p:txBody>
          <a:bodyPr/>
          <a:lstStyle>
            <a:lvl1pPr>
              <a:defRPr/>
            </a:lvl1pPr>
          </a:lstStyle>
          <a:p>
            <a:r>
              <a:rPr lang="de-DE" dirty="0"/>
              <a:t>Überschrift</a:t>
            </a:r>
            <a:br>
              <a:rPr lang="de-DE" dirty="0"/>
            </a:br>
            <a:r>
              <a:rPr lang="de-DE" dirty="0"/>
              <a:t>maximal zwei Zeilen</a:t>
            </a:r>
          </a:p>
        </p:txBody>
      </p:sp>
    </p:spTree>
    <p:extLst>
      <p:ext uri="{BB962C8B-B14F-4D97-AF65-F5344CB8AC3E}">
        <p14:creationId xmlns:p14="http://schemas.microsoft.com/office/powerpoint/2010/main" val="4021182868"/>
      </p:ext>
    </p:extLst>
  </p:cSld>
  <p:clrMapOvr>
    <a:masterClrMapping/>
  </p:clrMapOvr>
  <p:extLst>
    <p:ext uri="{DCECCB84-F9BA-43D5-87BE-67443E8EF086}">
      <p15:sldGuideLst xmlns:p15="http://schemas.microsoft.com/office/powerpoint/2012/main">
        <p15:guide id="1" orient="horz" pos="3634" userDrawn="1">
          <p15:clr>
            <a:srgbClr val="000000"/>
          </p15:clr>
        </p15:guide>
        <p15:guide id="2" pos="7415" userDrawn="1">
          <p15:clr>
            <a:srgbClr val="000000"/>
          </p15:clr>
        </p15:guide>
        <p15:guide id="3" pos="266" userDrawn="1">
          <p15:clr>
            <a:srgbClr val="000000"/>
          </p15:clr>
        </p15:guide>
        <p15:guide id="4" orient="horz" pos="1426" userDrawn="1">
          <p15:clr>
            <a:srgbClr val="000000"/>
          </p15:clr>
        </p15:guide>
        <p15:guide id="5" orient="horz" pos="785" userDrawn="1">
          <p15:clr>
            <a:srgbClr val="00000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eadline / 2 Inhalte">
    <p:spTree>
      <p:nvGrpSpPr>
        <p:cNvPr id="1" name=""/>
        <p:cNvGrpSpPr/>
        <p:nvPr/>
      </p:nvGrpSpPr>
      <p:grpSpPr>
        <a:xfrm>
          <a:off x="0" y="0"/>
          <a:ext cx="0" cy="0"/>
          <a:chOff x="0" y="0"/>
          <a:chExt cx="0" cy="0"/>
        </a:xfrm>
      </p:grpSpPr>
      <p:sp>
        <p:nvSpPr>
          <p:cNvPr id="6" name="Foliennummer">
            <a:extLst>
              <a:ext uri="{FF2B5EF4-FFF2-40B4-BE49-F238E27FC236}">
                <a16:creationId xmlns:a16="http://schemas.microsoft.com/office/drawing/2014/main" id="{80EFD3E8-902A-A422-1BF3-651A29EC06E7}"/>
              </a:ext>
            </a:extLst>
          </p:cNvPr>
          <p:cNvSpPr>
            <a:spLocks noGrp="1"/>
          </p:cNvSpPr>
          <p:nvPr>
            <p:ph type="sldNum" sz="quarter" idx="12"/>
          </p:nvPr>
        </p:nvSpPr>
        <p:spPr/>
        <p:txBody>
          <a:bodyPr/>
          <a:lstStyle/>
          <a:p>
            <a:fld id="{E6AA5693-5562-46BF-BAF4-16238AB6C896}" type="slidenum">
              <a:rPr lang="de-DE" smtClean="0"/>
              <a:t>‹Nr.›</a:t>
            </a:fld>
            <a:endParaRPr lang="de-DE"/>
          </a:p>
        </p:txBody>
      </p:sp>
      <p:sp>
        <p:nvSpPr>
          <p:cNvPr id="5" name="Fußzeile">
            <a:extLst>
              <a:ext uri="{FF2B5EF4-FFF2-40B4-BE49-F238E27FC236}">
                <a16:creationId xmlns:a16="http://schemas.microsoft.com/office/drawing/2014/main" id="{FA08B7FC-9E8A-B64A-C66B-B81420371F3E}"/>
              </a:ext>
            </a:extLst>
          </p:cNvPr>
          <p:cNvSpPr>
            <a:spLocks noGrp="1"/>
          </p:cNvSpPr>
          <p:nvPr>
            <p:ph type="ftr" sz="quarter" idx="11"/>
          </p:nvPr>
        </p:nvSpPr>
        <p:spPr/>
        <p:txBody>
          <a:bodyPr/>
          <a:lstStyle>
            <a:lvl1pPr>
              <a:defRPr/>
            </a:lvl1pPr>
          </a:lstStyle>
          <a:p>
            <a:r>
              <a:rPr lang="de-DE"/>
              <a:t>Stabsstelle Bildungsinnovationen und Hochschuldidaktik</a:t>
            </a:r>
            <a:endParaRPr lang="de-DE" dirty="0"/>
          </a:p>
        </p:txBody>
      </p:sp>
      <p:sp>
        <p:nvSpPr>
          <p:cNvPr id="3" name="Inhalt">
            <a:extLst>
              <a:ext uri="{FF2B5EF4-FFF2-40B4-BE49-F238E27FC236}">
                <a16:creationId xmlns:a16="http://schemas.microsoft.com/office/drawing/2014/main" id="{8AE38D0B-4029-C9EE-17E7-3BDA4D5049D2}"/>
              </a:ext>
            </a:extLst>
          </p:cNvPr>
          <p:cNvSpPr>
            <a:spLocks noGrp="1"/>
          </p:cNvSpPr>
          <p:nvPr>
            <p:ph idx="1" hasCustomPrompt="1"/>
          </p:nvPr>
        </p:nvSpPr>
        <p:spPr>
          <a:xfrm>
            <a:off x="422275" y="2263775"/>
            <a:ext cx="5385966" cy="3505200"/>
          </a:xfrm>
        </p:spPr>
        <p:txBody>
          <a:bodyPr/>
          <a:lstStyle/>
          <a:p>
            <a:pPr lvl="0"/>
            <a:r>
              <a:rPr lang="de-DE" dirty="0"/>
              <a:t>Bitte fügen Sie hier Ihren Text ein.</a:t>
            </a:r>
            <a:br>
              <a:rPr lang="de-DE" dirty="0"/>
            </a:br>
            <a:r>
              <a:rPr lang="de-DE" dirty="0"/>
              <a:t>Für weitere Formate nutzen Sie die Listenebenen.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 name="Headline">
            <a:extLst>
              <a:ext uri="{FF2B5EF4-FFF2-40B4-BE49-F238E27FC236}">
                <a16:creationId xmlns:a16="http://schemas.microsoft.com/office/drawing/2014/main" id="{50AE6AE6-8076-8D9A-D6A3-94B9036FCC47}"/>
              </a:ext>
            </a:extLst>
          </p:cNvPr>
          <p:cNvSpPr>
            <a:spLocks noGrp="1"/>
          </p:cNvSpPr>
          <p:nvPr>
            <p:ph type="title" hasCustomPrompt="1"/>
          </p:nvPr>
        </p:nvSpPr>
        <p:spPr/>
        <p:txBody>
          <a:bodyPr/>
          <a:lstStyle>
            <a:lvl1pPr>
              <a:defRPr/>
            </a:lvl1pPr>
          </a:lstStyle>
          <a:p>
            <a:r>
              <a:rPr lang="de-DE" dirty="0"/>
              <a:t>Überschrift</a:t>
            </a:r>
            <a:br>
              <a:rPr lang="de-DE" dirty="0"/>
            </a:br>
            <a:r>
              <a:rPr lang="de-DE" dirty="0"/>
              <a:t>maximal zwei Zeilen</a:t>
            </a:r>
          </a:p>
        </p:txBody>
      </p:sp>
      <p:sp>
        <p:nvSpPr>
          <p:cNvPr id="7" name="Inhalt">
            <a:extLst>
              <a:ext uri="{FF2B5EF4-FFF2-40B4-BE49-F238E27FC236}">
                <a16:creationId xmlns:a16="http://schemas.microsoft.com/office/drawing/2014/main" id="{DFB1A7DA-5859-AEC9-8259-7981FFE0879D}"/>
              </a:ext>
            </a:extLst>
          </p:cNvPr>
          <p:cNvSpPr>
            <a:spLocks noGrp="1"/>
          </p:cNvSpPr>
          <p:nvPr>
            <p:ph idx="13" hasCustomPrompt="1"/>
          </p:nvPr>
        </p:nvSpPr>
        <p:spPr>
          <a:xfrm>
            <a:off x="6385347" y="2263775"/>
            <a:ext cx="5385966" cy="3505200"/>
          </a:xfrm>
        </p:spPr>
        <p:txBody>
          <a:bodyPr/>
          <a:lstStyle/>
          <a:p>
            <a:pPr lvl="0"/>
            <a:r>
              <a:rPr lang="de-DE" dirty="0"/>
              <a:t>Bitte fügen Sie hier Ihren Text ein.</a:t>
            </a:r>
            <a:br>
              <a:rPr lang="de-DE" dirty="0"/>
            </a:br>
            <a:r>
              <a:rPr lang="de-DE" dirty="0"/>
              <a:t>Für weitere Formate nutzen Sie die Listenebenen.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Tree>
    <p:extLst>
      <p:ext uri="{BB962C8B-B14F-4D97-AF65-F5344CB8AC3E}">
        <p14:creationId xmlns:p14="http://schemas.microsoft.com/office/powerpoint/2010/main" val="1146507477"/>
      </p:ext>
    </p:extLst>
  </p:cSld>
  <p:clrMapOvr>
    <a:masterClrMapping/>
  </p:clrMapOvr>
  <p:extLst>
    <p:ext uri="{DCECCB84-F9BA-43D5-87BE-67443E8EF086}">
      <p15:sldGuideLst xmlns:p15="http://schemas.microsoft.com/office/powerpoint/2012/main">
        <p15:guide id="1" orient="horz" pos="3634">
          <p15:clr>
            <a:srgbClr val="000000"/>
          </p15:clr>
        </p15:guide>
        <p15:guide id="2" pos="7415">
          <p15:clr>
            <a:srgbClr val="000000"/>
          </p15:clr>
        </p15:guide>
        <p15:guide id="3" pos="266">
          <p15:clr>
            <a:srgbClr val="000000"/>
          </p15:clr>
        </p15:guide>
        <p15:guide id="4" orient="horz" pos="1426">
          <p15:clr>
            <a:srgbClr val="000000"/>
          </p15:clr>
        </p15:guide>
        <p15:guide id="5" orient="horz" pos="785">
          <p15:clr>
            <a:srgbClr val="000000"/>
          </p15:clr>
        </p15:guide>
        <p15:guide id="6" pos="4021" userDrawn="1">
          <p15:clr>
            <a:srgbClr val="000000"/>
          </p15:clr>
        </p15:guide>
        <p15:guide id="7" pos="3659" userDrawn="1">
          <p15:clr>
            <a:srgbClr val="00000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emf"/><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3" name="Regieanweisungen">
            <a:extLst>
              <a:ext uri="{FF2B5EF4-FFF2-40B4-BE49-F238E27FC236}">
                <a16:creationId xmlns:a16="http://schemas.microsoft.com/office/drawing/2014/main" id="{6E4D153F-4F2F-3C9E-385D-F60BCD4A7255}"/>
              </a:ext>
            </a:extLst>
          </p:cNvPr>
          <p:cNvGrpSpPr/>
          <p:nvPr userDrawn="1"/>
        </p:nvGrpSpPr>
        <p:grpSpPr>
          <a:xfrm>
            <a:off x="-2124000" y="-360000"/>
            <a:ext cx="16380000" cy="7596000"/>
            <a:chOff x="-2124000" y="-360000"/>
            <a:chExt cx="16380000" cy="7596000"/>
          </a:xfrm>
          <a:solidFill>
            <a:srgbClr val="E9ECF0"/>
          </a:solidFill>
        </p:grpSpPr>
        <p:sp>
          <p:nvSpPr>
            <p:cNvPr id="20" name="Fußzeile">
              <a:extLst>
                <a:ext uri="{FF2B5EF4-FFF2-40B4-BE49-F238E27FC236}">
                  <a16:creationId xmlns:a16="http://schemas.microsoft.com/office/drawing/2014/main" id="{61E0AE5C-78CB-3419-9AA3-B29F5566FF1D}"/>
                </a:ext>
              </a:extLst>
            </p:cNvPr>
            <p:cNvSpPr txBox="1">
              <a:spLocks noChangeAspect="1"/>
            </p:cNvSpPr>
            <p:nvPr userDrawn="1"/>
          </p:nvSpPr>
          <p:spPr>
            <a:xfrm rot="10800000" flipH="1" flipV="1">
              <a:off x="421200" y="7020000"/>
              <a:ext cx="3960000" cy="21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Fußzeile anpassen: </a:t>
              </a:r>
              <a:r>
                <a:rPr lang="de-DE" sz="1000" b="1" baseline="0" dirty="0">
                  <a:solidFill>
                    <a:schemeClr val="tx1"/>
                  </a:solidFill>
                  <a:latin typeface="+mn-lt"/>
                </a:rPr>
                <a:t>Einfügen &gt; Text &gt; Kopf- und Fußzeile</a:t>
              </a:r>
            </a:p>
          </p:txBody>
        </p:sp>
        <p:sp>
          <p:nvSpPr>
            <p:cNvPr id="3" name="Text // Listenebene erhöhen">
              <a:extLst>
                <a:ext uri="{FF2B5EF4-FFF2-40B4-BE49-F238E27FC236}">
                  <a16:creationId xmlns:a16="http://schemas.microsoft.com/office/drawing/2014/main" id="{329701EA-707E-12B3-2220-1941453264BD}"/>
                </a:ext>
              </a:extLst>
            </p:cNvPr>
            <p:cNvSpPr txBox="1"/>
            <p:nvPr userDrawn="1"/>
          </p:nvSpPr>
          <p:spPr>
            <a:xfrm>
              <a:off x="-2124000" y="3096000"/>
              <a:ext cx="972000" cy="396000"/>
            </a:xfrm>
            <a:prstGeom prst="rect">
              <a:avLst/>
            </a:prstGeom>
            <a:solidFill>
              <a:srgbClr val="E6E6E6"/>
            </a:solidFill>
          </p:spPr>
          <p:txBody>
            <a:bodyPr wrap="square" lIns="72000" tIns="36000" rIns="72000" bIns="36000" rtlCol="0" anchor="ctr" anchorCtr="0">
              <a:noAutofit/>
            </a:body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Listenebene</a:t>
              </a: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erhöhen</a:t>
              </a:r>
            </a:p>
          </p:txBody>
        </p:sp>
        <p:sp>
          <p:nvSpPr>
            <p:cNvPr id="4" name="Text // Listenebene verringern">
              <a:extLst>
                <a:ext uri="{FF2B5EF4-FFF2-40B4-BE49-F238E27FC236}">
                  <a16:creationId xmlns:a16="http://schemas.microsoft.com/office/drawing/2014/main" id="{094CABF5-C150-F113-899B-5CFDA3E426AB}"/>
                </a:ext>
              </a:extLst>
            </p:cNvPr>
            <p:cNvSpPr txBox="1"/>
            <p:nvPr userDrawn="1"/>
          </p:nvSpPr>
          <p:spPr>
            <a:xfrm>
              <a:off x="-2124000" y="3564000"/>
              <a:ext cx="972000" cy="396000"/>
            </a:xfrm>
            <a:prstGeom prst="rect">
              <a:avLst/>
            </a:prstGeom>
            <a:solidFill>
              <a:srgbClr val="E6E6E6"/>
            </a:solidFill>
          </p:spPr>
          <p:txBody>
            <a:bodyPr wrap="square" lIns="72000" tIns="36000" rIns="72000" bIns="36000" rtlCol="0" anchor="ctr" anchorCtr="0">
              <a:noAutofit/>
            </a:body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Listenebene</a:t>
              </a: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verringern</a:t>
              </a:r>
            </a:p>
          </p:txBody>
        </p:sp>
        <p:sp>
          <p:nvSpPr>
            <p:cNvPr id="5" name="Listenebenen">
              <a:extLst>
                <a:ext uri="{FF2B5EF4-FFF2-40B4-BE49-F238E27FC236}">
                  <a16:creationId xmlns:a16="http://schemas.microsoft.com/office/drawing/2014/main" id="{8C6C4FCB-B3A3-2182-161D-3F7F1D2CDB76}"/>
                </a:ext>
              </a:extLst>
            </p:cNvPr>
            <p:cNvSpPr txBox="1"/>
            <p:nvPr userDrawn="1"/>
          </p:nvSpPr>
          <p:spPr>
            <a:xfrm rot="10800000" flipH="1" flipV="1">
              <a:off x="-2124000" y="2268000"/>
              <a:ext cx="1908000" cy="75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Wechsel der Textebene</a:t>
              </a: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im Menü über: </a:t>
              </a:r>
              <a:br>
                <a:rPr lang="de-DE" sz="1000" b="0" baseline="0" dirty="0">
                  <a:solidFill>
                    <a:schemeClr val="tx1"/>
                  </a:solidFill>
                  <a:latin typeface="+mn-lt"/>
                </a:rPr>
              </a:br>
              <a:r>
                <a:rPr lang="de-DE" sz="1000" b="1" baseline="0" dirty="0">
                  <a:solidFill>
                    <a:schemeClr val="tx1"/>
                  </a:solidFill>
                  <a:latin typeface="+mn-lt"/>
                </a:rPr>
                <a:t>Start &gt; Absatz &gt; Listenebene erhöhen/verringern</a:t>
              </a:r>
            </a:p>
          </p:txBody>
        </p:sp>
        <p:pic>
          <p:nvPicPr>
            <p:cNvPr id="7" name="Bild // Listenebene verringern">
              <a:extLst>
                <a:ext uri="{FF2B5EF4-FFF2-40B4-BE49-F238E27FC236}">
                  <a16:creationId xmlns:a16="http://schemas.microsoft.com/office/drawing/2014/main" id="{ADAD9129-60FF-3075-DCAD-5D6FB25D3327}"/>
                </a:ext>
              </a:extLst>
            </p:cNvPr>
            <p:cNvPicPr>
              <a:picLocks noChangeAspect="1"/>
            </p:cNvPicPr>
            <p:nvPr userDrawn="1"/>
          </p:nvPicPr>
          <p:blipFill>
            <a:blip r:embed="rId20"/>
            <a:stretch>
              <a:fillRect/>
            </a:stretch>
          </p:blipFill>
          <p:spPr>
            <a:xfrm>
              <a:off x="-1071360" y="3564000"/>
              <a:ext cx="855360" cy="396000"/>
            </a:xfrm>
            <a:prstGeom prst="rect">
              <a:avLst/>
            </a:prstGeom>
            <a:grpFill/>
          </p:spPr>
        </p:pic>
        <p:pic>
          <p:nvPicPr>
            <p:cNvPr id="8" name="Bild // Listenebene erhöhen">
              <a:extLst>
                <a:ext uri="{FF2B5EF4-FFF2-40B4-BE49-F238E27FC236}">
                  <a16:creationId xmlns:a16="http://schemas.microsoft.com/office/drawing/2014/main" id="{20C2E0EF-A343-DCEE-7731-7D4B148AD0E9}"/>
                </a:ext>
              </a:extLst>
            </p:cNvPr>
            <p:cNvPicPr>
              <a:picLocks noChangeAspect="1"/>
            </p:cNvPicPr>
            <p:nvPr userDrawn="1"/>
          </p:nvPicPr>
          <p:blipFill>
            <a:blip r:embed="rId21"/>
            <a:stretch>
              <a:fillRect/>
            </a:stretch>
          </p:blipFill>
          <p:spPr>
            <a:xfrm>
              <a:off x="-1071360" y="3096000"/>
              <a:ext cx="855360" cy="396000"/>
            </a:xfrm>
            <a:prstGeom prst="rect">
              <a:avLst/>
            </a:prstGeom>
            <a:grpFill/>
          </p:spPr>
        </p:pic>
        <p:sp>
          <p:nvSpPr>
            <p:cNvPr id="10" name="Zurücksetzen">
              <a:extLst>
                <a:ext uri="{FF2B5EF4-FFF2-40B4-BE49-F238E27FC236}">
                  <a16:creationId xmlns:a16="http://schemas.microsoft.com/office/drawing/2014/main" id="{785722BA-81B0-CCDA-17EA-3DC19E11DAD6}"/>
                </a:ext>
              </a:extLst>
            </p:cNvPr>
            <p:cNvSpPr txBox="1"/>
            <p:nvPr userDrawn="1"/>
          </p:nvSpPr>
          <p:spPr>
            <a:xfrm rot="10800000" flipH="1" flipV="1">
              <a:off x="12348000" y="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Textboxen in die Ursprungs-position bringen über Menü:</a:t>
              </a:r>
            </a:p>
            <a:p>
              <a:pPr indent="0" algn="l">
                <a:lnSpc>
                  <a:spcPct val="100000"/>
                </a:lnSpc>
                <a:spcBef>
                  <a:spcPts val="0"/>
                </a:spcBef>
                <a:spcAft>
                  <a:spcPts val="0"/>
                </a:spcAft>
              </a:pPr>
              <a:r>
                <a:rPr lang="de-DE" sz="1000" b="1" baseline="0" dirty="0">
                  <a:solidFill>
                    <a:schemeClr val="tx1"/>
                  </a:solidFill>
                  <a:latin typeface="+mn-lt"/>
                </a:rPr>
                <a:t>Start &gt; Folien &gt; Zurücksetzen</a:t>
              </a:r>
            </a:p>
          </p:txBody>
        </p:sp>
        <p:sp>
          <p:nvSpPr>
            <p:cNvPr id="11" name="Layoutwechsel">
              <a:extLst>
                <a:ext uri="{FF2B5EF4-FFF2-40B4-BE49-F238E27FC236}">
                  <a16:creationId xmlns:a16="http://schemas.microsoft.com/office/drawing/2014/main" id="{9F1FF775-E57C-ECA9-3D8A-789E2F5DE981}"/>
                </a:ext>
              </a:extLst>
            </p:cNvPr>
            <p:cNvSpPr txBox="1"/>
            <p:nvPr userDrawn="1"/>
          </p:nvSpPr>
          <p:spPr>
            <a:xfrm rot="10800000" flipH="1" flipV="1">
              <a:off x="12348000" y="648000"/>
              <a:ext cx="1908000" cy="576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000" b="0" baseline="0" dirty="0">
                  <a:solidFill>
                    <a:schemeClr val="tx1"/>
                  </a:solidFill>
                  <a:latin typeface="+mn-lt"/>
                </a:rPr>
                <a:t>Wechsel des Folienlayouts </a:t>
              </a:r>
              <a:br>
                <a:rPr lang="de-DE" sz="1000" b="0" baseline="0" dirty="0">
                  <a:solidFill>
                    <a:schemeClr val="tx1"/>
                  </a:solidFill>
                  <a:latin typeface="+mn-lt"/>
                </a:rPr>
              </a:br>
              <a:r>
                <a:rPr lang="de-DE" sz="1000" b="0" baseline="0" dirty="0">
                  <a:solidFill>
                    <a:schemeClr val="tx1"/>
                  </a:solidFill>
                  <a:latin typeface="+mn-lt"/>
                </a:rPr>
                <a:t>im Menü über:</a:t>
              </a:r>
            </a:p>
            <a:p>
              <a:pPr marL="0" marR="0" lvl="0" indent="0" algn="l" defTabSz="1207843" rtl="0" eaLnBrk="1" fontAlgn="auto" latinLnBrk="0" hangingPunct="1">
                <a:lnSpc>
                  <a:spcPct val="100000"/>
                </a:lnSpc>
                <a:spcBef>
                  <a:spcPts val="0"/>
                </a:spcBef>
                <a:spcAft>
                  <a:spcPts val="0"/>
                </a:spcAft>
                <a:buClrTx/>
                <a:buSzTx/>
                <a:buFontTx/>
                <a:buNone/>
                <a:tabLst/>
                <a:defRPr/>
              </a:pPr>
              <a:r>
                <a:rPr lang="de-DE" sz="1000" b="1" baseline="0" dirty="0">
                  <a:solidFill>
                    <a:schemeClr val="tx1"/>
                  </a:solidFill>
                  <a:latin typeface="+mn-lt"/>
                </a:rPr>
                <a:t>Start &gt; Folien &gt; Layout</a:t>
              </a:r>
            </a:p>
          </p:txBody>
        </p:sp>
        <p:sp>
          <p:nvSpPr>
            <p:cNvPr id="12" name="Hilfslinien">
              <a:extLst>
                <a:ext uri="{FF2B5EF4-FFF2-40B4-BE49-F238E27FC236}">
                  <a16:creationId xmlns:a16="http://schemas.microsoft.com/office/drawing/2014/main" id="{B6A0F005-4381-4E6D-077F-EB524627AC57}"/>
                </a:ext>
              </a:extLst>
            </p:cNvPr>
            <p:cNvSpPr txBox="1"/>
            <p:nvPr userDrawn="1"/>
          </p:nvSpPr>
          <p:spPr>
            <a:xfrm rot="10800000" flipH="1" flipV="1">
              <a:off x="5291313" y="-360000"/>
              <a:ext cx="6480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000" b="1" i="0" u="none" strike="noStrike" kern="1200" cap="none" spc="0" normalizeH="0" baseline="0" noProof="0" dirty="0">
                  <a:ln>
                    <a:noFill/>
                  </a:ln>
                  <a:solidFill>
                    <a:schemeClr val="tx1"/>
                  </a:solidFill>
                  <a:effectLst/>
                  <a:uLnTx/>
                  <a:uFillTx/>
                  <a:latin typeface="+mn-lt"/>
                  <a:ea typeface="+mn-ea"/>
                  <a:cs typeface="+mn-cs"/>
                </a:rPr>
                <a:t>Ansicht &gt; Anzeigen &gt; Führungslinien </a:t>
              </a:r>
              <a:r>
                <a:rPr kumimoji="0" lang="de-DE" sz="1000" b="0" i="0" u="none" strike="noStrike" kern="1200" cap="none" spc="0" normalizeH="0" baseline="0" noProof="0" dirty="0">
                  <a:ln>
                    <a:noFill/>
                  </a:ln>
                  <a:solidFill>
                    <a:schemeClr val="tx1"/>
                  </a:solidFill>
                  <a:effectLst/>
                  <a:uLnTx/>
                  <a:uFillTx/>
                  <a:latin typeface="+mn-lt"/>
                  <a:ea typeface="+mn-ea"/>
                  <a:cs typeface="+mn-cs"/>
                </a:rPr>
                <a:t>aktivieren</a:t>
              </a:r>
            </a:p>
          </p:txBody>
        </p:sp>
        <p:sp>
          <p:nvSpPr>
            <p:cNvPr id="14" name="Hilfslinien">
              <a:extLst>
                <a:ext uri="{FF2B5EF4-FFF2-40B4-BE49-F238E27FC236}">
                  <a16:creationId xmlns:a16="http://schemas.microsoft.com/office/drawing/2014/main" id="{F7DDA37E-B392-975E-6C53-6C4710660856}"/>
                </a:ext>
              </a:extLst>
            </p:cNvPr>
            <p:cNvSpPr txBox="1"/>
            <p:nvPr userDrawn="1"/>
          </p:nvSpPr>
          <p:spPr>
            <a:xfrm rot="10800000" flipH="1" flipV="1">
              <a:off x="421200" y="-360000"/>
              <a:ext cx="4788000" cy="216488"/>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l" defTabSz="1377788"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0" dirty="0">
                  <a:ln>
                    <a:noFill/>
                  </a:ln>
                  <a:solidFill>
                    <a:schemeClr val="tx1"/>
                  </a:solidFill>
                  <a:effectLst/>
                  <a:uLnTx/>
                  <a:uFillTx/>
                  <a:latin typeface="+mn-lt"/>
                  <a:ea typeface="+mn-ea"/>
                  <a:cs typeface="+mn-cs"/>
                </a:rPr>
                <a:t>Bitte</a:t>
              </a:r>
              <a:r>
                <a:rPr kumimoji="0" lang="de-DE" sz="1000" b="1" i="0" u="none" strike="noStrike" kern="1200" cap="none" spc="0" normalizeH="0" baseline="0" noProof="0" dirty="0">
                  <a:ln>
                    <a:noFill/>
                  </a:ln>
                  <a:solidFill>
                    <a:schemeClr val="tx1"/>
                  </a:solidFill>
                  <a:effectLst/>
                  <a:uLnTx/>
                  <a:uFillTx/>
                  <a:latin typeface="+mn-lt"/>
                  <a:ea typeface="+mn-ea"/>
                  <a:cs typeface="+mn-cs"/>
                </a:rPr>
                <a:t> keine Änderungen im Folienmaster </a:t>
              </a:r>
              <a:r>
                <a:rPr kumimoji="0" lang="de-DE" sz="1000" b="0" i="0" u="none" strike="noStrike" kern="1200" cap="none" spc="0" normalizeH="0" baseline="0" noProof="0" dirty="0">
                  <a:ln>
                    <a:noFill/>
                  </a:ln>
                  <a:solidFill>
                    <a:schemeClr val="tx1"/>
                  </a:solidFill>
                  <a:effectLst/>
                  <a:uLnTx/>
                  <a:uFillTx/>
                  <a:latin typeface="+mn-lt"/>
                  <a:ea typeface="+mn-ea"/>
                  <a:cs typeface="+mn-cs"/>
                </a:rPr>
                <a:t>vornehmen!</a:t>
              </a:r>
            </a:p>
          </p:txBody>
        </p:sp>
        <p:sp>
          <p:nvSpPr>
            <p:cNvPr id="78" name="Listenebenen">
              <a:extLst>
                <a:ext uri="{FF2B5EF4-FFF2-40B4-BE49-F238E27FC236}">
                  <a16:creationId xmlns:a16="http://schemas.microsoft.com/office/drawing/2014/main" id="{503C73A4-D3FA-A68E-0752-4833DB78A9D3}"/>
                </a:ext>
              </a:extLst>
            </p:cNvPr>
            <p:cNvSpPr txBox="1"/>
            <p:nvPr userDrawn="1"/>
          </p:nvSpPr>
          <p:spPr>
            <a:xfrm rot="10800000" flipH="1" flipV="1">
              <a:off x="-2124000" y="4104000"/>
              <a:ext cx="1908000" cy="864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1-3 mal klicken für: </a:t>
              </a:r>
              <a:br>
                <a:rPr lang="de-DE" sz="1000" b="0" baseline="0" dirty="0">
                  <a:solidFill>
                    <a:schemeClr val="tx1"/>
                  </a:solidFill>
                  <a:latin typeface="+mn-lt"/>
                </a:rPr>
              </a:br>
              <a:r>
                <a:rPr lang="de-DE" sz="1000" b="0" baseline="0" dirty="0">
                  <a:solidFill>
                    <a:schemeClr val="tx1"/>
                  </a:solidFill>
                  <a:latin typeface="+mn-lt"/>
                </a:rPr>
                <a:t>Bulletpoints der Ebenen 1-3</a:t>
              </a:r>
            </a:p>
            <a:p>
              <a:pPr marL="0" marR="0" lvl="0" indent="0" algn="r" defTabSz="1207843" rtl="0" eaLnBrk="1" fontAlgn="auto" latinLnBrk="0" hangingPunct="1">
                <a:lnSpc>
                  <a:spcPct val="100000"/>
                </a:lnSpc>
                <a:spcBef>
                  <a:spcPts val="0"/>
                </a:spcBef>
                <a:spcAft>
                  <a:spcPts val="0"/>
                </a:spcAft>
                <a:buClrTx/>
                <a:buSzTx/>
                <a:buFontTx/>
                <a:buNone/>
                <a:tabLst/>
                <a:defRPr/>
              </a:pPr>
              <a:endParaRPr lang="de-DE" sz="1000" b="0" baseline="0" dirty="0">
                <a:solidFill>
                  <a:schemeClr val="tx1"/>
                </a:solidFill>
                <a:latin typeface="+mn-lt"/>
              </a:endParaRP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Ab dem vierten Klick:</a:t>
              </a:r>
            </a:p>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Nummerierte Aufzählung</a:t>
              </a:r>
            </a:p>
          </p:txBody>
        </p:sp>
        <p:sp>
          <p:nvSpPr>
            <p:cNvPr id="79" name="Listenebenen">
              <a:extLst>
                <a:ext uri="{FF2B5EF4-FFF2-40B4-BE49-F238E27FC236}">
                  <a16:creationId xmlns:a16="http://schemas.microsoft.com/office/drawing/2014/main" id="{7FF3C7E4-975F-A15D-5611-23511AF7102D}"/>
                </a:ext>
              </a:extLst>
            </p:cNvPr>
            <p:cNvSpPr txBox="1"/>
            <p:nvPr userDrawn="1"/>
          </p:nvSpPr>
          <p:spPr>
            <a:xfrm rot="10800000" flipH="1" flipV="1">
              <a:off x="-2124000" y="5040000"/>
              <a:ext cx="1908000" cy="720000"/>
            </a:xfrm>
            <a:prstGeom prst="rect">
              <a:avLst/>
            </a:prstGeom>
            <a:solidFill>
              <a:srgbClr val="E6E6E6"/>
            </a:solidFill>
            <a:ln w="12700">
              <a:noFill/>
            </a:ln>
          </p:spPr>
          <p:txBody>
            <a:bodyPr vert="horz"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1207843" rtl="0" eaLnBrk="1" fontAlgn="auto" latinLnBrk="0" hangingPunct="1">
                <a:lnSpc>
                  <a:spcPct val="100000"/>
                </a:lnSpc>
                <a:spcBef>
                  <a:spcPts val="0"/>
                </a:spcBef>
                <a:spcAft>
                  <a:spcPts val="0"/>
                </a:spcAft>
                <a:buClrTx/>
                <a:buSzTx/>
                <a:buFontTx/>
                <a:buNone/>
                <a:tabLst/>
                <a:defRPr/>
              </a:pPr>
              <a:r>
                <a:rPr lang="de-DE" sz="1000" b="0" baseline="0" dirty="0">
                  <a:solidFill>
                    <a:schemeClr val="tx1"/>
                  </a:solidFill>
                  <a:latin typeface="+mn-lt"/>
                </a:rPr>
                <a:t>Diese Schaltflächen </a:t>
              </a:r>
              <a:r>
                <a:rPr lang="de-DE" sz="1000" b="1" baseline="0" dirty="0">
                  <a:solidFill>
                    <a:schemeClr val="tx1"/>
                  </a:solidFill>
                  <a:latin typeface="+mn-lt"/>
                </a:rPr>
                <a:t>nicht</a:t>
              </a:r>
              <a:r>
                <a:rPr lang="de-DE" sz="1000" b="0" baseline="0" dirty="0">
                  <a:solidFill>
                    <a:schemeClr val="tx1"/>
                  </a:solidFill>
                  <a:latin typeface="+mn-lt"/>
                </a:rPr>
                <a:t> </a:t>
              </a:r>
              <a:r>
                <a:rPr lang="de-DE" sz="1000" b="1" baseline="0" dirty="0">
                  <a:solidFill>
                    <a:schemeClr val="tx1"/>
                  </a:solidFill>
                  <a:latin typeface="+mn-lt"/>
                </a:rPr>
                <a:t>benutzen</a:t>
              </a:r>
              <a:r>
                <a:rPr lang="de-DE" sz="1000" b="0" baseline="0" dirty="0">
                  <a:solidFill>
                    <a:schemeClr val="tx1"/>
                  </a:solidFill>
                  <a:latin typeface="+mn-lt"/>
                </a:rPr>
                <a:t>, da sonst Formatierungen verloren gehen!</a:t>
              </a:r>
            </a:p>
          </p:txBody>
        </p:sp>
        <p:pic>
          <p:nvPicPr>
            <p:cNvPr id="80" name="Bild // Listenebene">
              <a:extLst>
                <a:ext uri="{FF2B5EF4-FFF2-40B4-BE49-F238E27FC236}">
                  <a16:creationId xmlns:a16="http://schemas.microsoft.com/office/drawing/2014/main" id="{F06A5877-5959-031E-C7A7-BD8E095C9B57}"/>
                </a:ext>
              </a:extLst>
            </p:cNvPr>
            <p:cNvPicPr>
              <a:picLocks noChangeAspect="1"/>
            </p:cNvPicPr>
            <p:nvPr userDrawn="1"/>
          </p:nvPicPr>
          <p:blipFill>
            <a:blip r:embed="rId22"/>
            <a:srcRect/>
            <a:stretch/>
          </p:blipFill>
          <p:spPr>
            <a:xfrm>
              <a:off x="-1071360" y="5832000"/>
              <a:ext cx="855360" cy="383075"/>
            </a:xfrm>
            <a:prstGeom prst="rect">
              <a:avLst/>
            </a:prstGeom>
            <a:grpFill/>
          </p:spPr>
        </p:pic>
        <p:sp>
          <p:nvSpPr>
            <p:cNvPr id="81" name="X">
              <a:extLst>
                <a:ext uri="{FF2B5EF4-FFF2-40B4-BE49-F238E27FC236}">
                  <a16:creationId xmlns:a16="http://schemas.microsoft.com/office/drawing/2014/main" id="{7DDA32C1-1D68-F568-9BE2-6613223F3BFF}"/>
                </a:ext>
              </a:extLst>
            </p:cNvPr>
            <p:cNvSpPr txBox="1"/>
            <p:nvPr userDrawn="1"/>
          </p:nvSpPr>
          <p:spPr>
            <a:xfrm rot="10800000" flipH="1" flipV="1">
              <a:off x="-1071360" y="5826850"/>
              <a:ext cx="855360" cy="388225"/>
            </a:xfrm>
            <a:prstGeom prst="rect">
              <a:avLst/>
            </a:prstGeom>
            <a:noFill/>
            <a:ln w="12700">
              <a:noFill/>
            </a:ln>
          </p:spPr>
          <p:txBody>
            <a:bodyPr vert="vert" wrap="square" lIns="72000" tIns="36000" rIns="72000" bIns="36000" rtlCol="0" anchor="ctr"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207843" rtl="0" eaLnBrk="1" fontAlgn="auto" latinLnBrk="0" hangingPunct="1">
                <a:lnSpc>
                  <a:spcPct val="100000"/>
                </a:lnSpc>
                <a:spcBef>
                  <a:spcPts val="0"/>
                </a:spcBef>
                <a:spcAft>
                  <a:spcPts val="0"/>
                </a:spcAft>
                <a:buClrTx/>
                <a:buSzTx/>
                <a:buFontTx/>
                <a:buNone/>
                <a:tabLst/>
                <a:defRPr/>
              </a:pPr>
              <a:r>
                <a:rPr lang="de-DE" sz="4400" b="0" baseline="0" dirty="0">
                  <a:solidFill>
                    <a:schemeClr val="accent1"/>
                  </a:solidFill>
                  <a:latin typeface="+mj-lt"/>
                </a:rPr>
                <a:t>X</a:t>
              </a:r>
              <a:endParaRPr lang="de-DE" sz="5400" b="0" baseline="0" dirty="0">
                <a:solidFill>
                  <a:schemeClr val="accent1"/>
                </a:solidFill>
                <a:latin typeface="+mj-lt"/>
              </a:endParaRPr>
            </a:p>
          </p:txBody>
        </p:sp>
      </p:grpSp>
      <p:grpSp>
        <p:nvGrpSpPr>
          <p:cNvPr id="50" name="Grafik">
            <a:extLst>
              <a:ext uri="{FF2B5EF4-FFF2-40B4-BE49-F238E27FC236}">
                <a16:creationId xmlns:a16="http://schemas.microsoft.com/office/drawing/2014/main" id="{76AC40DB-4737-CB52-859C-FF489B1AA96D}"/>
              </a:ext>
            </a:extLst>
          </p:cNvPr>
          <p:cNvGrpSpPr>
            <a:grpSpLocks noGrp="1" noUngrp="1" noRot="1" noChangeAspect="1" noMove="1" noResize="1"/>
          </p:cNvGrpSpPr>
          <p:nvPr userDrawn="1"/>
        </p:nvGrpSpPr>
        <p:grpSpPr bwMode="auto">
          <a:xfrm>
            <a:off x="9183688" y="160338"/>
            <a:ext cx="3008312" cy="6697662"/>
            <a:chOff x="5790" y="101"/>
            <a:chExt cx="1895" cy="4219"/>
          </a:xfrm>
        </p:grpSpPr>
        <p:sp>
          <p:nvSpPr>
            <p:cNvPr id="52" name="Freeform 34">
              <a:extLst>
                <a:ext uri="{FF2B5EF4-FFF2-40B4-BE49-F238E27FC236}">
                  <a16:creationId xmlns:a16="http://schemas.microsoft.com/office/drawing/2014/main" id="{66C8F79C-01BC-42D2-0901-1CB627BAE12E}"/>
                </a:ext>
              </a:extLst>
            </p:cNvPr>
            <p:cNvSpPr>
              <a:spLocks noGrp="1" noRot="1" noMove="1" noResize="1" noEditPoints="1" noAdjustHandles="1" noChangeArrowheads="1" noChangeShapeType="1"/>
            </p:cNvSpPr>
            <p:nvPr userDrawn="1"/>
          </p:nvSpPr>
          <p:spPr bwMode="auto">
            <a:xfrm>
              <a:off x="5916" y="101"/>
              <a:ext cx="127"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3" name="Freeform 35">
              <a:extLst>
                <a:ext uri="{FF2B5EF4-FFF2-40B4-BE49-F238E27FC236}">
                  <a16:creationId xmlns:a16="http://schemas.microsoft.com/office/drawing/2014/main" id="{EB212760-673E-8311-AF25-B35FD9065FEB}"/>
                </a:ext>
              </a:extLst>
            </p:cNvPr>
            <p:cNvSpPr>
              <a:spLocks noGrp="1" noRot="1" noMove="1" noResize="1" noEditPoints="1" noAdjustHandles="1" noChangeArrowheads="1" noChangeShapeType="1"/>
            </p:cNvSpPr>
            <p:nvPr userDrawn="1"/>
          </p:nvSpPr>
          <p:spPr bwMode="auto">
            <a:xfrm>
              <a:off x="5916" y="199"/>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4" name="Freeform 36">
              <a:extLst>
                <a:ext uri="{FF2B5EF4-FFF2-40B4-BE49-F238E27FC236}">
                  <a16:creationId xmlns:a16="http://schemas.microsoft.com/office/drawing/2014/main" id="{EAC1286B-634A-7DF3-9025-38503F4544E9}"/>
                </a:ext>
              </a:extLst>
            </p:cNvPr>
            <p:cNvSpPr>
              <a:spLocks noGrp="1" noRot="1" noMove="1" noResize="1" noEditPoints="1" noAdjustHandles="1" noChangeArrowheads="1" noChangeShapeType="1"/>
            </p:cNvSpPr>
            <p:nvPr userDrawn="1"/>
          </p:nvSpPr>
          <p:spPr bwMode="auto">
            <a:xfrm>
              <a:off x="5790" y="101"/>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5" name="Freeform 37">
              <a:extLst>
                <a:ext uri="{FF2B5EF4-FFF2-40B4-BE49-F238E27FC236}">
                  <a16:creationId xmlns:a16="http://schemas.microsoft.com/office/drawing/2014/main" id="{6253EB00-78C5-C49F-90E8-2FEC382E02EA}"/>
                </a:ext>
              </a:extLst>
            </p:cNvPr>
            <p:cNvSpPr>
              <a:spLocks noGrp="1" noRot="1" noMove="1" noResize="1" noEditPoints="1" noAdjustHandles="1" noChangeArrowheads="1" noChangeShapeType="1"/>
            </p:cNvSpPr>
            <p:nvPr userDrawn="1"/>
          </p:nvSpPr>
          <p:spPr bwMode="auto">
            <a:xfrm>
              <a:off x="7432" y="199"/>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6" name="Freeform 38">
              <a:extLst>
                <a:ext uri="{FF2B5EF4-FFF2-40B4-BE49-F238E27FC236}">
                  <a16:creationId xmlns:a16="http://schemas.microsoft.com/office/drawing/2014/main" id="{49D9FA79-F167-C26A-99B9-48C83BDA92DE}"/>
                </a:ext>
              </a:extLst>
            </p:cNvPr>
            <p:cNvSpPr>
              <a:spLocks noGrp="1" noRot="1" noMove="1" noResize="1" noEditPoints="1" noAdjustHandles="1" noChangeArrowheads="1" noChangeShapeType="1"/>
            </p:cNvSpPr>
            <p:nvPr userDrawn="1"/>
          </p:nvSpPr>
          <p:spPr bwMode="auto">
            <a:xfrm>
              <a:off x="7306" y="297"/>
              <a:ext cx="126" cy="197"/>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7" name="Freeform 39">
              <a:extLst>
                <a:ext uri="{FF2B5EF4-FFF2-40B4-BE49-F238E27FC236}">
                  <a16:creationId xmlns:a16="http://schemas.microsoft.com/office/drawing/2014/main" id="{04EAF162-29F9-565D-1677-A713CF41F72D}"/>
                </a:ext>
              </a:extLst>
            </p:cNvPr>
            <p:cNvSpPr>
              <a:spLocks noGrp="1" noRot="1" noMove="1" noResize="1" noEditPoints="1" noAdjustHandles="1" noChangeArrowheads="1" noChangeShapeType="1"/>
            </p:cNvSpPr>
            <p:nvPr userDrawn="1"/>
          </p:nvSpPr>
          <p:spPr bwMode="auto">
            <a:xfrm>
              <a:off x="7180" y="199"/>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8" name="Freeform 40">
              <a:extLst>
                <a:ext uri="{FF2B5EF4-FFF2-40B4-BE49-F238E27FC236}">
                  <a16:creationId xmlns:a16="http://schemas.microsoft.com/office/drawing/2014/main" id="{C39A376F-85B3-CAAD-8AE5-20CB4A28700F}"/>
                </a:ext>
              </a:extLst>
            </p:cNvPr>
            <p:cNvSpPr>
              <a:spLocks noGrp="1" noRot="1" noMove="1" noResize="1" noEditPoints="1" noAdjustHandles="1" noChangeArrowheads="1" noChangeShapeType="1"/>
            </p:cNvSpPr>
            <p:nvPr userDrawn="1"/>
          </p:nvSpPr>
          <p:spPr bwMode="auto">
            <a:xfrm>
              <a:off x="7432" y="101"/>
              <a:ext cx="127"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59" name="Freeform 41">
              <a:extLst>
                <a:ext uri="{FF2B5EF4-FFF2-40B4-BE49-F238E27FC236}">
                  <a16:creationId xmlns:a16="http://schemas.microsoft.com/office/drawing/2014/main" id="{19895264-2056-BCE7-29C5-8B243349BB94}"/>
                </a:ext>
              </a:extLst>
            </p:cNvPr>
            <p:cNvSpPr>
              <a:spLocks noGrp="1" noRot="1" noMove="1" noResize="1" noEditPoints="1" noAdjustHandles="1" noChangeArrowheads="1" noChangeShapeType="1"/>
            </p:cNvSpPr>
            <p:nvPr userDrawn="1"/>
          </p:nvSpPr>
          <p:spPr bwMode="auto">
            <a:xfrm>
              <a:off x="7306" y="101"/>
              <a:ext cx="126"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0" name="Freeform 42">
              <a:extLst>
                <a:ext uri="{FF2B5EF4-FFF2-40B4-BE49-F238E27FC236}">
                  <a16:creationId xmlns:a16="http://schemas.microsoft.com/office/drawing/2014/main" id="{3BD6C5DC-8B73-2721-CC39-9499A2565EBB}"/>
                </a:ext>
              </a:extLst>
            </p:cNvPr>
            <p:cNvSpPr>
              <a:spLocks noGrp="1" noRot="1" noMove="1" noResize="1" noEditPoints="1" noAdjustHandles="1" noChangeArrowheads="1" noChangeShapeType="1"/>
            </p:cNvSpPr>
            <p:nvPr userDrawn="1"/>
          </p:nvSpPr>
          <p:spPr bwMode="auto">
            <a:xfrm>
              <a:off x="7180" y="101"/>
              <a:ext cx="126"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EF3A8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1" name="Freeform 43">
              <a:extLst>
                <a:ext uri="{FF2B5EF4-FFF2-40B4-BE49-F238E27FC236}">
                  <a16:creationId xmlns:a16="http://schemas.microsoft.com/office/drawing/2014/main" id="{CFD9F2D9-F56E-316F-8979-38EFA8E0BDF2}"/>
                </a:ext>
              </a:extLst>
            </p:cNvPr>
            <p:cNvSpPr>
              <a:spLocks noGrp="1" noRot="1" noMove="1" noResize="1" noEditPoints="1" noAdjustHandles="1" noChangeArrowheads="1" noChangeShapeType="1"/>
            </p:cNvSpPr>
            <p:nvPr userDrawn="1"/>
          </p:nvSpPr>
          <p:spPr bwMode="auto">
            <a:xfrm>
              <a:off x="7306" y="395"/>
              <a:ext cx="126" cy="197"/>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2" name="Freeform 44">
              <a:extLst>
                <a:ext uri="{FF2B5EF4-FFF2-40B4-BE49-F238E27FC236}">
                  <a16:creationId xmlns:a16="http://schemas.microsoft.com/office/drawing/2014/main" id="{9D7EB5D3-414B-9974-066E-5DB019F92684}"/>
                </a:ext>
              </a:extLst>
            </p:cNvPr>
            <p:cNvSpPr>
              <a:spLocks noGrp="1" noRot="1" noMove="1" noResize="1" noEditPoints="1" noAdjustHandles="1" noChangeArrowheads="1" noChangeShapeType="1"/>
            </p:cNvSpPr>
            <p:nvPr userDrawn="1"/>
          </p:nvSpPr>
          <p:spPr bwMode="auto">
            <a:xfrm>
              <a:off x="7180" y="395"/>
              <a:ext cx="126" cy="197"/>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6CAC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3" name="Freeform 45">
              <a:extLst>
                <a:ext uri="{FF2B5EF4-FFF2-40B4-BE49-F238E27FC236}">
                  <a16:creationId xmlns:a16="http://schemas.microsoft.com/office/drawing/2014/main" id="{8EF63715-DB5D-7499-4280-6B69DCCBBCF9}"/>
                </a:ext>
              </a:extLst>
            </p:cNvPr>
            <p:cNvSpPr>
              <a:spLocks noGrp="1" noRot="1" noMove="1" noResize="1" noEditPoints="1" noAdjustHandles="1" noChangeArrowheads="1" noChangeShapeType="1"/>
            </p:cNvSpPr>
            <p:nvPr userDrawn="1"/>
          </p:nvSpPr>
          <p:spPr bwMode="auto">
            <a:xfrm>
              <a:off x="6927" y="297"/>
              <a:ext cx="126" cy="197"/>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4" name="Freeform 46">
              <a:extLst>
                <a:ext uri="{FF2B5EF4-FFF2-40B4-BE49-F238E27FC236}">
                  <a16:creationId xmlns:a16="http://schemas.microsoft.com/office/drawing/2014/main" id="{15FEFB59-34CB-8249-A2A8-1503B550A56D}"/>
                </a:ext>
              </a:extLst>
            </p:cNvPr>
            <p:cNvSpPr>
              <a:spLocks noGrp="1" noRot="1" noMove="1" noResize="1" noEditPoints="1" noAdjustHandles="1" noChangeArrowheads="1" noChangeShapeType="1"/>
            </p:cNvSpPr>
            <p:nvPr userDrawn="1"/>
          </p:nvSpPr>
          <p:spPr bwMode="auto">
            <a:xfrm>
              <a:off x="6801" y="199"/>
              <a:ext cx="126" cy="196"/>
            </a:xfrm>
            <a:custGeom>
              <a:avLst/>
              <a:gdLst>
                <a:gd name="T0" fmla="*/ 554 w 554"/>
                <a:gd name="T1" fmla="*/ 433 h 866"/>
                <a:gd name="T2" fmla="*/ 0 w 554"/>
                <a:gd name="T3" fmla="*/ 866 h 866"/>
                <a:gd name="T4" fmla="*/ 0 w 554"/>
                <a:gd name="T5" fmla="*/ 433 h 866"/>
                <a:gd name="T6" fmla="*/ 0 w 554"/>
                <a:gd name="T7" fmla="*/ 0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866"/>
                  </a:lnTo>
                  <a:lnTo>
                    <a:pt x="0" y="433"/>
                  </a:lnTo>
                  <a:lnTo>
                    <a:pt x="0" y="0"/>
                  </a:lnTo>
                  <a:lnTo>
                    <a:pt x="554" y="433"/>
                  </a:lnTo>
                  <a:close/>
                </a:path>
              </a:pathLst>
            </a:custGeom>
            <a:solidFill>
              <a:srgbClr val="C138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5" name="Freeform 47">
              <a:extLst>
                <a:ext uri="{FF2B5EF4-FFF2-40B4-BE49-F238E27FC236}">
                  <a16:creationId xmlns:a16="http://schemas.microsoft.com/office/drawing/2014/main" id="{3F49C2BC-E180-26D5-9AEF-9E527B4C7A9B}"/>
                </a:ext>
              </a:extLst>
            </p:cNvPr>
            <p:cNvSpPr>
              <a:spLocks noGrp="1" noRot="1" noMove="1" noResize="1" noEditPoints="1" noAdjustHandles="1" noChangeArrowheads="1" noChangeShapeType="1"/>
            </p:cNvSpPr>
            <p:nvPr userDrawn="1"/>
          </p:nvSpPr>
          <p:spPr bwMode="auto">
            <a:xfrm>
              <a:off x="6548" y="395"/>
              <a:ext cx="126" cy="197"/>
            </a:xfrm>
            <a:custGeom>
              <a:avLst/>
              <a:gdLst>
                <a:gd name="T0" fmla="*/ 0 w 554"/>
                <a:gd name="T1" fmla="*/ 0 h 866"/>
                <a:gd name="T2" fmla="*/ 0 w 554"/>
                <a:gd name="T3" fmla="*/ 433 h 866"/>
                <a:gd name="T4" fmla="*/ 0 w 554"/>
                <a:gd name="T5" fmla="*/ 866 h 866"/>
                <a:gd name="T6" fmla="*/ 554 w 554"/>
                <a:gd name="T7" fmla="*/ 433 h 866"/>
                <a:gd name="T8" fmla="*/ 0 w 554"/>
                <a:gd name="T9" fmla="*/ 0 h 866"/>
              </a:gdLst>
              <a:ahLst/>
              <a:cxnLst>
                <a:cxn ang="0">
                  <a:pos x="T0" y="T1"/>
                </a:cxn>
                <a:cxn ang="0">
                  <a:pos x="T2" y="T3"/>
                </a:cxn>
                <a:cxn ang="0">
                  <a:pos x="T4" y="T5"/>
                </a:cxn>
                <a:cxn ang="0">
                  <a:pos x="T6" y="T7"/>
                </a:cxn>
                <a:cxn ang="0">
                  <a:pos x="T8" y="T9"/>
                </a:cxn>
              </a:cxnLst>
              <a:rect l="0" t="0" r="r" b="b"/>
              <a:pathLst>
                <a:path w="554" h="866">
                  <a:moveTo>
                    <a:pt x="0" y="0"/>
                  </a:moveTo>
                  <a:lnTo>
                    <a:pt x="0" y="433"/>
                  </a:lnTo>
                  <a:lnTo>
                    <a:pt x="0" y="866"/>
                  </a:lnTo>
                  <a:lnTo>
                    <a:pt x="554" y="433"/>
                  </a:lnTo>
                  <a:lnTo>
                    <a:pt x="0" y="0"/>
                  </a:lnTo>
                  <a:close/>
                </a:path>
              </a:pathLst>
            </a:custGeom>
            <a:solidFill>
              <a:srgbClr val="DCF6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6" name="Freeform 48">
              <a:extLst>
                <a:ext uri="{FF2B5EF4-FFF2-40B4-BE49-F238E27FC236}">
                  <a16:creationId xmlns:a16="http://schemas.microsoft.com/office/drawing/2014/main" id="{6729BB88-3A11-B435-B810-71AF07FE3F17}"/>
                </a:ext>
              </a:extLst>
            </p:cNvPr>
            <p:cNvSpPr>
              <a:spLocks noGrp="1" noRot="1" noMove="1" noResize="1" noEditPoints="1" noAdjustHandles="1" noChangeArrowheads="1" noChangeShapeType="1"/>
            </p:cNvSpPr>
            <p:nvPr userDrawn="1"/>
          </p:nvSpPr>
          <p:spPr bwMode="auto">
            <a:xfrm>
              <a:off x="6422" y="395"/>
              <a:ext cx="126" cy="197"/>
            </a:xfrm>
            <a:custGeom>
              <a:avLst/>
              <a:gdLst>
                <a:gd name="T0" fmla="*/ 0 w 555"/>
                <a:gd name="T1" fmla="*/ 433 h 866"/>
                <a:gd name="T2" fmla="*/ 555 w 555"/>
                <a:gd name="T3" fmla="*/ 866 h 866"/>
                <a:gd name="T4" fmla="*/ 555 w 555"/>
                <a:gd name="T5" fmla="*/ 433 h 866"/>
                <a:gd name="T6" fmla="*/ 555 w 555"/>
                <a:gd name="T7" fmla="*/ 0 h 866"/>
                <a:gd name="T8" fmla="*/ 0 w 555"/>
                <a:gd name="T9" fmla="*/ 433 h 866"/>
              </a:gdLst>
              <a:ahLst/>
              <a:cxnLst>
                <a:cxn ang="0">
                  <a:pos x="T0" y="T1"/>
                </a:cxn>
                <a:cxn ang="0">
                  <a:pos x="T2" y="T3"/>
                </a:cxn>
                <a:cxn ang="0">
                  <a:pos x="T4" y="T5"/>
                </a:cxn>
                <a:cxn ang="0">
                  <a:pos x="T6" y="T7"/>
                </a:cxn>
                <a:cxn ang="0">
                  <a:pos x="T8" y="T9"/>
                </a:cxn>
              </a:cxnLst>
              <a:rect l="0" t="0" r="r" b="b"/>
              <a:pathLst>
                <a:path w="555" h="866">
                  <a:moveTo>
                    <a:pt x="0" y="433"/>
                  </a:moveTo>
                  <a:lnTo>
                    <a:pt x="555" y="866"/>
                  </a:lnTo>
                  <a:lnTo>
                    <a:pt x="555" y="433"/>
                  </a:lnTo>
                  <a:lnTo>
                    <a:pt x="555" y="0"/>
                  </a:lnTo>
                  <a:lnTo>
                    <a:pt x="0" y="433"/>
                  </a:lnTo>
                  <a:close/>
                </a:path>
              </a:pathLst>
            </a:custGeom>
            <a:solidFill>
              <a:srgbClr val="0025A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7" name="Freeform 49">
              <a:extLst>
                <a:ext uri="{FF2B5EF4-FFF2-40B4-BE49-F238E27FC236}">
                  <a16:creationId xmlns:a16="http://schemas.microsoft.com/office/drawing/2014/main" id="{769E3C9E-4C7E-F995-D718-E7A30FA1219B}"/>
                </a:ext>
              </a:extLst>
            </p:cNvPr>
            <p:cNvSpPr>
              <a:spLocks noGrp="1" noRot="1" noMove="1" noResize="1" noEditPoints="1" noAdjustHandles="1" noChangeArrowheads="1" noChangeShapeType="1"/>
            </p:cNvSpPr>
            <p:nvPr userDrawn="1"/>
          </p:nvSpPr>
          <p:spPr bwMode="auto">
            <a:xfrm>
              <a:off x="7053" y="199"/>
              <a:ext cx="127" cy="196"/>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3B91D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8" name="Freeform 50">
              <a:extLst>
                <a:ext uri="{FF2B5EF4-FFF2-40B4-BE49-F238E27FC236}">
                  <a16:creationId xmlns:a16="http://schemas.microsoft.com/office/drawing/2014/main" id="{8D0799F7-DF8B-CC77-F3C6-ED2760E777B0}"/>
                </a:ext>
              </a:extLst>
            </p:cNvPr>
            <p:cNvSpPr>
              <a:spLocks noGrp="1" noRot="1" noMove="1" noResize="1" noEditPoints="1" noAdjustHandles="1" noChangeArrowheads="1" noChangeShapeType="1"/>
            </p:cNvSpPr>
            <p:nvPr userDrawn="1"/>
          </p:nvSpPr>
          <p:spPr bwMode="auto">
            <a:xfrm>
              <a:off x="6674" y="297"/>
              <a:ext cx="127" cy="197"/>
            </a:xfrm>
            <a:custGeom>
              <a:avLst/>
              <a:gdLst>
                <a:gd name="T0" fmla="*/ 0 w 554"/>
                <a:gd name="T1" fmla="*/ 866 h 866"/>
                <a:gd name="T2" fmla="*/ 0 w 554"/>
                <a:gd name="T3" fmla="*/ 433 h 866"/>
                <a:gd name="T4" fmla="*/ 0 w 554"/>
                <a:gd name="T5" fmla="*/ 0 h 866"/>
                <a:gd name="T6" fmla="*/ 554 w 554"/>
                <a:gd name="T7" fmla="*/ 433 h 866"/>
                <a:gd name="T8" fmla="*/ 0 w 554"/>
                <a:gd name="T9" fmla="*/ 866 h 866"/>
              </a:gdLst>
              <a:ahLst/>
              <a:cxnLst>
                <a:cxn ang="0">
                  <a:pos x="T0" y="T1"/>
                </a:cxn>
                <a:cxn ang="0">
                  <a:pos x="T2" y="T3"/>
                </a:cxn>
                <a:cxn ang="0">
                  <a:pos x="T4" y="T5"/>
                </a:cxn>
                <a:cxn ang="0">
                  <a:pos x="T6" y="T7"/>
                </a:cxn>
                <a:cxn ang="0">
                  <a:pos x="T8" y="T9"/>
                </a:cxn>
              </a:cxnLst>
              <a:rect l="0" t="0" r="r" b="b"/>
              <a:pathLst>
                <a:path w="554" h="866">
                  <a:moveTo>
                    <a:pt x="0" y="866"/>
                  </a:moveTo>
                  <a:lnTo>
                    <a:pt x="0" y="433"/>
                  </a:lnTo>
                  <a:lnTo>
                    <a:pt x="0" y="0"/>
                  </a:lnTo>
                  <a:lnTo>
                    <a:pt x="554" y="433"/>
                  </a:lnTo>
                  <a:lnTo>
                    <a:pt x="0" y="866"/>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69" name="Freeform 51">
              <a:extLst>
                <a:ext uri="{FF2B5EF4-FFF2-40B4-BE49-F238E27FC236}">
                  <a16:creationId xmlns:a16="http://schemas.microsoft.com/office/drawing/2014/main" id="{B068DB56-6155-9E97-40C8-F84DE4C4B7DC}"/>
                </a:ext>
              </a:extLst>
            </p:cNvPr>
            <p:cNvSpPr>
              <a:spLocks noGrp="1" noRot="1" noMove="1" noResize="1" noEditPoints="1" noAdjustHandles="1" noChangeArrowheads="1" noChangeShapeType="1"/>
            </p:cNvSpPr>
            <p:nvPr userDrawn="1"/>
          </p:nvSpPr>
          <p:spPr bwMode="auto">
            <a:xfrm>
              <a:off x="6548" y="297"/>
              <a:ext cx="126" cy="197"/>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0" name="Freeform 52">
              <a:extLst>
                <a:ext uri="{FF2B5EF4-FFF2-40B4-BE49-F238E27FC236}">
                  <a16:creationId xmlns:a16="http://schemas.microsoft.com/office/drawing/2014/main" id="{3DD81A1A-457A-AAD4-049C-9AB856AEC953}"/>
                </a:ext>
              </a:extLst>
            </p:cNvPr>
            <p:cNvSpPr>
              <a:spLocks noGrp="1" noRot="1" noMove="1" noResize="1" noEditPoints="1" noAdjustHandles="1" noChangeArrowheads="1" noChangeShapeType="1"/>
            </p:cNvSpPr>
            <p:nvPr userDrawn="1"/>
          </p:nvSpPr>
          <p:spPr bwMode="auto">
            <a:xfrm>
              <a:off x="6422" y="297"/>
              <a:ext cx="126" cy="197"/>
            </a:xfrm>
            <a:custGeom>
              <a:avLst/>
              <a:gdLst>
                <a:gd name="T0" fmla="*/ 555 w 555"/>
                <a:gd name="T1" fmla="*/ 433 h 866"/>
                <a:gd name="T2" fmla="*/ 0 w 555"/>
                <a:gd name="T3" fmla="*/ 866 h 866"/>
                <a:gd name="T4" fmla="*/ 0 w 555"/>
                <a:gd name="T5" fmla="*/ 433 h 866"/>
                <a:gd name="T6" fmla="*/ 0 w 555"/>
                <a:gd name="T7" fmla="*/ 0 h 866"/>
                <a:gd name="T8" fmla="*/ 555 w 555"/>
                <a:gd name="T9" fmla="*/ 433 h 866"/>
              </a:gdLst>
              <a:ahLst/>
              <a:cxnLst>
                <a:cxn ang="0">
                  <a:pos x="T0" y="T1"/>
                </a:cxn>
                <a:cxn ang="0">
                  <a:pos x="T2" y="T3"/>
                </a:cxn>
                <a:cxn ang="0">
                  <a:pos x="T4" y="T5"/>
                </a:cxn>
                <a:cxn ang="0">
                  <a:pos x="T6" y="T7"/>
                </a:cxn>
                <a:cxn ang="0">
                  <a:pos x="T8" y="T9"/>
                </a:cxn>
              </a:cxnLst>
              <a:rect l="0" t="0" r="r" b="b"/>
              <a:pathLst>
                <a:path w="555" h="866">
                  <a:moveTo>
                    <a:pt x="555" y="433"/>
                  </a:moveTo>
                  <a:lnTo>
                    <a:pt x="0" y="866"/>
                  </a:lnTo>
                  <a:lnTo>
                    <a:pt x="0" y="433"/>
                  </a:lnTo>
                  <a:lnTo>
                    <a:pt x="0" y="0"/>
                  </a:lnTo>
                  <a:lnTo>
                    <a:pt x="555" y="433"/>
                  </a:lnTo>
                  <a:close/>
                </a:path>
              </a:pathLst>
            </a:custGeom>
            <a:solidFill>
              <a:srgbClr val="7BC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1" name="Freeform 53">
              <a:extLst>
                <a:ext uri="{FF2B5EF4-FFF2-40B4-BE49-F238E27FC236}">
                  <a16:creationId xmlns:a16="http://schemas.microsoft.com/office/drawing/2014/main" id="{3C286608-4553-6F32-8502-6E917EDF50BF}"/>
                </a:ext>
              </a:extLst>
            </p:cNvPr>
            <p:cNvSpPr>
              <a:spLocks noGrp="1" noRot="1" noMove="1" noResize="1" noEditPoints="1" noAdjustHandles="1" noChangeArrowheads="1" noChangeShapeType="1"/>
            </p:cNvSpPr>
            <p:nvPr userDrawn="1"/>
          </p:nvSpPr>
          <p:spPr bwMode="auto">
            <a:xfrm>
              <a:off x="6169" y="199"/>
              <a:ext cx="126" cy="196"/>
            </a:xfrm>
            <a:custGeom>
              <a:avLst/>
              <a:gdLst>
                <a:gd name="T0" fmla="*/ 0 w 554"/>
                <a:gd name="T1" fmla="*/ 433 h 866"/>
                <a:gd name="T2" fmla="*/ 554 w 554"/>
                <a:gd name="T3" fmla="*/ 866 h 866"/>
                <a:gd name="T4" fmla="*/ 554 w 554"/>
                <a:gd name="T5" fmla="*/ 433 h 866"/>
                <a:gd name="T6" fmla="*/ 554 w 554"/>
                <a:gd name="T7" fmla="*/ 0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866"/>
                  </a:lnTo>
                  <a:lnTo>
                    <a:pt x="554" y="433"/>
                  </a:lnTo>
                  <a:lnTo>
                    <a:pt x="554" y="0"/>
                  </a:lnTo>
                  <a:lnTo>
                    <a:pt x="0" y="433"/>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2" name="Freeform 54">
              <a:extLst>
                <a:ext uri="{FF2B5EF4-FFF2-40B4-BE49-F238E27FC236}">
                  <a16:creationId xmlns:a16="http://schemas.microsoft.com/office/drawing/2014/main" id="{7B3ED892-2AE4-16A5-8EAE-7AB75CCC8C3E}"/>
                </a:ext>
              </a:extLst>
            </p:cNvPr>
            <p:cNvSpPr>
              <a:spLocks noGrp="1" noRot="1" noMove="1" noResize="1" noEditPoints="1" noAdjustHandles="1" noChangeArrowheads="1" noChangeShapeType="1"/>
            </p:cNvSpPr>
            <p:nvPr userDrawn="1"/>
          </p:nvSpPr>
          <p:spPr bwMode="auto">
            <a:xfrm>
              <a:off x="7559" y="3927"/>
              <a:ext cx="126"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0A75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3" name="Freeform 55">
              <a:extLst>
                <a:ext uri="{FF2B5EF4-FFF2-40B4-BE49-F238E27FC236}">
                  <a16:creationId xmlns:a16="http://schemas.microsoft.com/office/drawing/2014/main" id="{CC551701-28CC-F660-723D-345C18AAE774}"/>
                </a:ext>
              </a:extLst>
            </p:cNvPr>
            <p:cNvSpPr>
              <a:spLocks noGrp="1" noRot="1" noMove="1" noResize="1" noEditPoints="1" noAdjustHandles="1" noChangeArrowheads="1" noChangeShapeType="1"/>
            </p:cNvSpPr>
            <p:nvPr userDrawn="1"/>
          </p:nvSpPr>
          <p:spPr bwMode="auto">
            <a:xfrm>
              <a:off x="7432" y="3731"/>
              <a:ext cx="127" cy="196"/>
            </a:xfrm>
            <a:custGeom>
              <a:avLst/>
              <a:gdLst>
                <a:gd name="T0" fmla="*/ 0 w 554"/>
                <a:gd name="T1" fmla="*/ 433 h 866"/>
                <a:gd name="T2" fmla="*/ 554 w 554"/>
                <a:gd name="T3" fmla="*/ 0 h 866"/>
                <a:gd name="T4" fmla="*/ 554 w 554"/>
                <a:gd name="T5" fmla="*/ 433 h 866"/>
                <a:gd name="T6" fmla="*/ 554 w 554"/>
                <a:gd name="T7" fmla="*/ 866 h 866"/>
                <a:gd name="T8" fmla="*/ 0 w 554"/>
                <a:gd name="T9" fmla="*/ 433 h 866"/>
              </a:gdLst>
              <a:ahLst/>
              <a:cxnLst>
                <a:cxn ang="0">
                  <a:pos x="T0" y="T1"/>
                </a:cxn>
                <a:cxn ang="0">
                  <a:pos x="T2" y="T3"/>
                </a:cxn>
                <a:cxn ang="0">
                  <a:pos x="T4" y="T5"/>
                </a:cxn>
                <a:cxn ang="0">
                  <a:pos x="T6" y="T7"/>
                </a:cxn>
                <a:cxn ang="0">
                  <a:pos x="T8" y="T9"/>
                </a:cxn>
              </a:cxnLst>
              <a:rect l="0" t="0" r="r" b="b"/>
              <a:pathLst>
                <a:path w="554" h="866">
                  <a:moveTo>
                    <a:pt x="0" y="433"/>
                  </a:moveTo>
                  <a:lnTo>
                    <a:pt x="554" y="0"/>
                  </a:lnTo>
                  <a:lnTo>
                    <a:pt x="554" y="433"/>
                  </a:lnTo>
                  <a:lnTo>
                    <a:pt x="554" y="866"/>
                  </a:lnTo>
                  <a:lnTo>
                    <a:pt x="0" y="433"/>
                  </a:lnTo>
                  <a:close/>
                </a:path>
              </a:pathLst>
            </a:custGeom>
            <a:solidFill>
              <a:srgbClr val="50D1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4" name="Freeform 56">
              <a:extLst>
                <a:ext uri="{FF2B5EF4-FFF2-40B4-BE49-F238E27FC236}">
                  <a16:creationId xmlns:a16="http://schemas.microsoft.com/office/drawing/2014/main" id="{81BEC90E-9B9A-DDB0-4C2C-5E23D24D7615}"/>
                </a:ext>
              </a:extLst>
            </p:cNvPr>
            <p:cNvSpPr>
              <a:spLocks noGrp="1" noRot="1" noMove="1" noResize="1" noEditPoints="1" noAdjustHandles="1" noChangeArrowheads="1" noChangeShapeType="1"/>
            </p:cNvSpPr>
            <p:nvPr userDrawn="1"/>
          </p:nvSpPr>
          <p:spPr bwMode="auto">
            <a:xfrm>
              <a:off x="7559" y="3633"/>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ACEA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5" name="Freeform 57">
              <a:extLst>
                <a:ext uri="{FF2B5EF4-FFF2-40B4-BE49-F238E27FC236}">
                  <a16:creationId xmlns:a16="http://schemas.microsoft.com/office/drawing/2014/main" id="{ABB3604F-A38A-DA7D-7265-B4D094AAF283}"/>
                </a:ext>
              </a:extLst>
            </p:cNvPr>
            <p:cNvSpPr>
              <a:spLocks noGrp="1" noRot="1" noMove="1" noResize="1" noEditPoints="1" noAdjustHandles="1" noChangeArrowheads="1" noChangeShapeType="1"/>
            </p:cNvSpPr>
            <p:nvPr userDrawn="1"/>
          </p:nvSpPr>
          <p:spPr bwMode="auto">
            <a:xfrm>
              <a:off x="7432" y="3829"/>
              <a:ext cx="127" cy="197"/>
            </a:xfrm>
            <a:custGeom>
              <a:avLst/>
              <a:gdLst>
                <a:gd name="T0" fmla="*/ 554 w 554"/>
                <a:gd name="T1" fmla="*/ 433 h 866"/>
                <a:gd name="T2" fmla="*/ 0 w 554"/>
                <a:gd name="T3" fmla="*/ 0 h 866"/>
                <a:gd name="T4" fmla="*/ 0 w 554"/>
                <a:gd name="T5" fmla="*/ 433 h 866"/>
                <a:gd name="T6" fmla="*/ 0 w 554"/>
                <a:gd name="T7" fmla="*/ 866 h 866"/>
                <a:gd name="T8" fmla="*/ 554 w 554"/>
                <a:gd name="T9" fmla="*/ 433 h 866"/>
              </a:gdLst>
              <a:ahLst/>
              <a:cxnLst>
                <a:cxn ang="0">
                  <a:pos x="T0" y="T1"/>
                </a:cxn>
                <a:cxn ang="0">
                  <a:pos x="T2" y="T3"/>
                </a:cxn>
                <a:cxn ang="0">
                  <a:pos x="T4" y="T5"/>
                </a:cxn>
                <a:cxn ang="0">
                  <a:pos x="T6" y="T7"/>
                </a:cxn>
                <a:cxn ang="0">
                  <a:pos x="T8" y="T9"/>
                </a:cxn>
              </a:cxnLst>
              <a:rect l="0" t="0" r="r" b="b"/>
              <a:pathLst>
                <a:path w="554" h="866">
                  <a:moveTo>
                    <a:pt x="554" y="433"/>
                  </a:moveTo>
                  <a:lnTo>
                    <a:pt x="0" y="0"/>
                  </a:lnTo>
                  <a:lnTo>
                    <a:pt x="0" y="433"/>
                  </a:lnTo>
                  <a:lnTo>
                    <a:pt x="0" y="866"/>
                  </a:lnTo>
                  <a:lnTo>
                    <a:pt x="554" y="433"/>
                  </a:lnTo>
                  <a:close/>
                </a:path>
              </a:pathLst>
            </a:custGeom>
            <a:solidFill>
              <a:srgbClr val="23A9C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6" name="Freeform 58">
              <a:extLst>
                <a:ext uri="{FF2B5EF4-FFF2-40B4-BE49-F238E27FC236}">
                  <a16:creationId xmlns:a16="http://schemas.microsoft.com/office/drawing/2014/main" id="{6A346896-DDC5-8EED-8B12-2A9A973C3515}"/>
                </a:ext>
              </a:extLst>
            </p:cNvPr>
            <p:cNvSpPr>
              <a:spLocks noGrp="1" noRot="1" noMove="1" noResize="1" noEditPoints="1" noAdjustHandles="1" noChangeArrowheads="1" noChangeShapeType="1"/>
            </p:cNvSpPr>
            <p:nvPr userDrawn="1"/>
          </p:nvSpPr>
          <p:spPr bwMode="auto">
            <a:xfrm>
              <a:off x="7432" y="4124"/>
              <a:ext cx="127"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7E3F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77" name="Freeform 59">
              <a:extLst>
                <a:ext uri="{FF2B5EF4-FFF2-40B4-BE49-F238E27FC236}">
                  <a16:creationId xmlns:a16="http://schemas.microsoft.com/office/drawing/2014/main" id="{A2777E42-06DC-8D92-E314-8F3562C66921}"/>
                </a:ext>
              </a:extLst>
            </p:cNvPr>
            <p:cNvSpPr>
              <a:spLocks noGrp="1" noRot="1" noMove="1" noResize="1" noEditPoints="1" noAdjustHandles="1" noChangeArrowheads="1" noChangeShapeType="1"/>
            </p:cNvSpPr>
            <p:nvPr userDrawn="1"/>
          </p:nvSpPr>
          <p:spPr bwMode="auto">
            <a:xfrm>
              <a:off x="7559" y="4026"/>
              <a:ext cx="126" cy="196"/>
            </a:xfrm>
            <a:custGeom>
              <a:avLst/>
              <a:gdLst>
                <a:gd name="T0" fmla="*/ 554 w 554"/>
                <a:gd name="T1" fmla="*/ 866 h 866"/>
                <a:gd name="T2" fmla="*/ 554 w 554"/>
                <a:gd name="T3" fmla="*/ 433 h 866"/>
                <a:gd name="T4" fmla="*/ 554 w 554"/>
                <a:gd name="T5" fmla="*/ 0 h 866"/>
                <a:gd name="T6" fmla="*/ 0 w 554"/>
                <a:gd name="T7" fmla="*/ 433 h 866"/>
                <a:gd name="T8" fmla="*/ 554 w 554"/>
                <a:gd name="T9" fmla="*/ 866 h 866"/>
              </a:gdLst>
              <a:ahLst/>
              <a:cxnLst>
                <a:cxn ang="0">
                  <a:pos x="T0" y="T1"/>
                </a:cxn>
                <a:cxn ang="0">
                  <a:pos x="T2" y="T3"/>
                </a:cxn>
                <a:cxn ang="0">
                  <a:pos x="T4" y="T5"/>
                </a:cxn>
                <a:cxn ang="0">
                  <a:pos x="T6" y="T7"/>
                </a:cxn>
                <a:cxn ang="0">
                  <a:pos x="T8" y="T9"/>
                </a:cxn>
              </a:cxnLst>
              <a:rect l="0" t="0" r="r" b="b"/>
              <a:pathLst>
                <a:path w="554" h="866">
                  <a:moveTo>
                    <a:pt x="554" y="866"/>
                  </a:moveTo>
                  <a:lnTo>
                    <a:pt x="554" y="433"/>
                  </a:lnTo>
                  <a:lnTo>
                    <a:pt x="554" y="0"/>
                  </a:lnTo>
                  <a:lnTo>
                    <a:pt x="0" y="433"/>
                  </a:lnTo>
                  <a:lnTo>
                    <a:pt x="554" y="866"/>
                  </a:lnTo>
                  <a:close/>
                </a:path>
              </a:pathLst>
            </a:custGeom>
            <a:solidFill>
              <a:srgbClr val="A7DC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a:p>
          </p:txBody>
        </p:sp>
      </p:grpSp>
      <p:pic>
        <p:nvPicPr>
          <p:cNvPr id="16" name="UNIVERSITÄT PADERBORN Logo">
            <a:extLst>
              <a:ext uri="{FF2B5EF4-FFF2-40B4-BE49-F238E27FC236}">
                <a16:creationId xmlns:a16="http://schemas.microsoft.com/office/drawing/2014/main" id="{A85E0368-D0B3-BCC8-0308-4E5785FF67F6}"/>
              </a:ext>
            </a:extLst>
          </p:cNvPr>
          <p:cNvPicPr>
            <a:picLocks noGrp="1" noRot="1" noChangeAspect="1" noMove="1" noResize="1" noEditPoints="1" noAdjustHandles="1" noChangeArrowheads="1" noChangeShapeType="1" noCrop="1"/>
          </p:cNvPicPr>
          <p:nvPr userDrawn="1"/>
        </p:nvPicPr>
        <p:blipFill>
          <a:blip r:embed="rId23"/>
          <a:srcRect/>
          <a:stretch/>
        </p:blipFill>
        <p:spPr>
          <a:xfrm>
            <a:off x="306883" y="307090"/>
            <a:ext cx="1692000" cy="688834"/>
          </a:xfrm>
          <a:prstGeom prst="rect">
            <a:avLst/>
          </a:prstGeom>
        </p:spPr>
      </p:pic>
      <p:sp>
        <p:nvSpPr>
          <p:cNvPr id="6" name="Foliennummer">
            <a:extLst>
              <a:ext uri="{FF2B5EF4-FFF2-40B4-BE49-F238E27FC236}">
                <a16:creationId xmlns:a16="http://schemas.microsoft.com/office/drawing/2014/main" id="{A6225790-DE7F-6A8E-7F21-901FDCB1882D}"/>
              </a:ext>
            </a:extLst>
          </p:cNvPr>
          <p:cNvSpPr>
            <a:spLocks noGrp="1"/>
          </p:cNvSpPr>
          <p:nvPr>
            <p:ph type="sldNum" sz="quarter" idx="4"/>
          </p:nvPr>
        </p:nvSpPr>
        <p:spPr>
          <a:xfrm>
            <a:off x="11089560" y="6414771"/>
            <a:ext cx="504000" cy="185738"/>
          </a:xfrm>
          <a:prstGeom prst="rect">
            <a:avLst/>
          </a:prstGeom>
        </p:spPr>
        <p:txBody>
          <a:bodyPr vert="horz" lIns="0" tIns="0" rIns="0" bIns="32400" rtlCol="0" anchor="ctr" anchorCtr="0">
            <a:noAutofit/>
          </a:bodyPr>
          <a:lstStyle>
            <a:lvl1pPr marL="0" indent="0" algn="r">
              <a:lnSpc>
                <a:spcPct val="100000"/>
              </a:lnSpc>
              <a:spcBef>
                <a:spcPts val="0"/>
              </a:spcBef>
              <a:buFont typeface="Arial" panose="020B0604020202020204" pitchFamily="34" charset="0"/>
              <a:buNone/>
              <a:defRPr sz="1200" b="1">
                <a:solidFill>
                  <a:schemeClr val="tx1"/>
                </a:solidFill>
                <a:latin typeface="+mn-lt"/>
              </a:defRPr>
            </a:lvl1pPr>
            <a:lvl2pPr marL="0" indent="0" algn="r">
              <a:lnSpc>
                <a:spcPct val="100000"/>
              </a:lnSpc>
              <a:spcBef>
                <a:spcPts val="0"/>
              </a:spcBef>
              <a:defRPr sz="1200" b="1">
                <a:latin typeface="+mn-lt"/>
              </a:defRPr>
            </a:lvl2pPr>
            <a:lvl3pPr marL="0" indent="0" algn="r">
              <a:lnSpc>
                <a:spcPct val="100000"/>
              </a:lnSpc>
              <a:spcBef>
                <a:spcPts val="0"/>
              </a:spcBef>
              <a:defRPr sz="1200" b="1">
                <a:latin typeface="+mn-lt"/>
              </a:defRPr>
            </a:lvl3pPr>
            <a:lvl4pPr marL="0" indent="0" algn="r">
              <a:lnSpc>
                <a:spcPct val="100000"/>
              </a:lnSpc>
              <a:spcBef>
                <a:spcPts val="0"/>
              </a:spcBef>
              <a:defRPr sz="1200" b="1">
                <a:latin typeface="+mn-lt"/>
              </a:defRPr>
            </a:lvl4pPr>
            <a:lvl5pPr marL="0" indent="0" algn="r">
              <a:lnSpc>
                <a:spcPct val="100000"/>
              </a:lnSpc>
              <a:spcBef>
                <a:spcPts val="0"/>
              </a:spcBef>
              <a:defRPr sz="1200" b="1">
                <a:latin typeface="+mn-lt"/>
              </a:defRPr>
            </a:lvl5pPr>
            <a:lvl6pPr marL="0" indent="0" algn="r">
              <a:lnSpc>
                <a:spcPct val="100000"/>
              </a:lnSpc>
              <a:spcBef>
                <a:spcPts val="0"/>
              </a:spcBef>
              <a:defRPr sz="1200" b="1">
                <a:latin typeface="+mn-lt"/>
              </a:defRPr>
            </a:lvl6pPr>
            <a:lvl7pPr marL="0" indent="0" algn="r">
              <a:lnSpc>
                <a:spcPct val="100000"/>
              </a:lnSpc>
              <a:spcBef>
                <a:spcPts val="0"/>
              </a:spcBef>
              <a:defRPr sz="1200" b="1">
                <a:latin typeface="+mn-lt"/>
              </a:defRPr>
            </a:lvl7pPr>
            <a:lvl8pPr marL="0" indent="0" algn="r">
              <a:lnSpc>
                <a:spcPct val="100000"/>
              </a:lnSpc>
              <a:spcBef>
                <a:spcPts val="0"/>
              </a:spcBef>
              <a:defRPr sz="1200" b="1">
                <a:latin typeface="+mn-lt"/>
              </a:defRPr>
            </a:lvl8pPr>
            <a:lvl9pPr marL="0" indent="0" algn="r">
              <a:lnSpc>
                <a:spcPct val="100000"/>
              </a:lnSpc>
              <a:spcBef>
                <a:spcPts val="0"/>
              </a:spcBef>
              <a:defRPr sz="1200" b="1">
                <a:latin typeface="+mn-lt"/>
              </a:defRPr>
            </a:lvl9pPr>
          </a:lstStyle>
          <a:p>
            <a:fld id="{11DE32AD-F86D-4804-839F-80A6732D429D}" type="slidenum">
              <a:rPr lang="de-DE" smtClean="0"/>
              <a:pPr/>
              <a:t>‹Nr.›</a:t>
            </a:fld>
            <a:endParaRPr lang="de-DE" dirty="0"/>
          </a:p>
        </p:txBody>
      </p:sp>
      <p:sp>
        <p:nvSpPr>
          <p:cNvPr id="19" name="Fußzeile">
            <a:extLst>
              <a:ext uri="{FF2B5EF4-FFF2-40B4-BE49-F238E27FC236}">
                <a16:creationId xmlns:a16="http://schemas.microsoft.com/office/drawing/2014/main" id="{B98F0CA3-FB3B-A226-E6F7-C5E46D3D9528}"/>
              </a:ext>
            </a:extLst>
          </p:cNvPr>
          <p:cNvSpPr>
            <a:spLocks noGrp="1"/>
          </p:cNvSpPr>
          <p:nvPr>
            <p:ph type="ftr" sz="quarter" idx="3"/>
          </p:nvPr>
        </p:nvSpPr>
        <p:spPr>
          <a:xfrm>
            <a:off x="421200" y="6414770"/>
            <a:ext cx="25400" cy="185738"/>
          </a:xfrm>
          <a:custGeom>
            <a:avLst/>
            <a:gdLst>
              <a:gd name="connsiteX0" fmla="*/ 25400 w 25400"/>
              <a:gd name="connsiteY0" fmla="*/ 0 h 185738"/>
              <a:gd name="connsiteX1" fmla="*/ 25400 w 25400"/>
              <a:gd name="connsiteY1" fmla="*/ 168784 h 185738"/>
              <a:gd name="connsiteX2" fmla="*/ 0 w 25400"/>
              <a:gd name="connsiteY2" fmla="*/ 185738 h 185738"/>
              <a:gd name="connsiteX3" fmla="*/ 0 w 25400"/>
              <a:gd name="connsiteY3" fmla="*/ 16954 h 185738"/>
            </a:gdLst>
            <a:ahLst/>
            <a:cxnLst>
              <a:cxn ang="0">
                <a:pos x="connsiteX0" y="connsiteY0"/>
              </a:cxn>
              <a:cxn ang="0">
                <a:pos x="connsiteX1" y="connsiteY1"/>
              </a:cxn>
              <a:cxn ang="0">
                <a:pos x="connsiteX2" y="connsiteY2"/>
              </a:cxn>
              <a:cxn ang="0">
                <a:pos x="connsiteX3" y="connsiteY3"/>
              </a:cxn>
            </a:cxnLst>
            <a:rect l="l" t="t" r="r" b="b"/>
            <a:pathLst>
              <a:path w="25400" h="185738">
                <a:moveTo>
                  <a:pt x="25400" y="0"/>
                </a:moveTo>
                <a:lnTo>
                  <a:pt x="25400" y="168784"/>
                </a:lnTo>
                <a:lnTo>
                  <a:pt x="0" y="185738"/>
                </a:lnTo>
                <a:lnTo>
                  <a:pt x="0" y="16954"/>
                </a:lnTo>
                <a:close/>
              </a:path>
            </a:pathLst>
          </a:custGeom>
          <a:solidFill>
            <a:schemeClr val="tx2"/>
          </a:solidFill>
        </p:spPr>
        <p:txBody>
          <a:bodyPr vert="horz" wrap="none" lIns="237600" tIns="0" rIns="0" bIns="32400" rtlCol="0" anchor="ctr" anchorCtr="0">
            <a:noAutofit/>
          </a:bodyPr>
          <a:lstStyle>
            <a:lvl1pPr marL="0" indent="0" algn="l">
              <a:lnSpc>
                <a:spcPct val="100000"/>
              </a:lnSpc>
              <a:spcBef>
                <a:spcPts val="0"/>
              </a:spcBef>
              <a:buFont typeface="Arial" panose="020B0604020202020204" pitchFamily="34" charset="0"/>
              <a:buNone/>
              <a:defRPr sz="1200">
                <a:solidFill>
                  <a:schemeClr val="tx1"/>
                </a:solidFill>
                <a:latin typeface="+mn-lt"/>
              </a:defRPr>
            </a:lvl1pPr>
            <a:lvl2pPr marL="0" indent="0" algn="l">
              <a:lnSpc>
                <a:spcPct val="100000"/>
              </a:lnSpc>
              <a:spcBef>
                <a:spcPts val="0"/>
              </a:spcBef>
              <a:defRPr sz="1200">
                <a:latin typeface="+mn-lt"/>
              </a:defRPr>
            </a:lvl2pPr>
            <a:lvl3pPr marL="0" indent="0" algn="l">
              <a:lnSpc>
                <a:spcPct val="100000"/>
              </a:lnSpc>
              <a:spcBef>
                <a:spcPts val="0"/>
              </a:spcBef>
              <a:defRPr sz="1200">
                <a:latin typeface="+mn-lt"/>
              </a:defRPr>
            </a:lvl3pPr>
            <a:lvl4pPr marL="0" indent="0" algn="l">
              <a:lnSpc>
                <a:spcPct val="100000"/>
              </a:lnSpc>
              <a:spcBef>
                <a:spcPts val="0"/>
              </a:spcBef>
              <a:defRPr sz="1200">
                <a:latin typeface="+mn-lt"/>
              </a:defRPr>
            </a:lvl4pPr>
            <a:lvl5pPr marL="0" indent="0" algn="l">
              <a:lnSpc>
                <a:spcPct val="100000"/>
              </a:lnSpc>
              <a:spcBef>
                <a:spcPts val="0"/>
              </a:spcBef>
              <a:defRPr sz="1200">
                <a:latin typeface="+mn-lt"/>
              </a:defRPr>
            </a:lvl5pPr>
            <a:lvl6pPr marL="0" indent="0" algn="l">
              <a:lnSpc>
                <a:spcPct val="100000"/>
              </a:lnSpc>
              <a:spcBef>
                <a:spcPts val="0"/>
              </a:spcBef>
              <a:defRPr sz="1200">
                <a:latin typeface="+mn-lt"/>
              </a:defRPr>
            </a:lvl6pPr>
            <a:lvl7pPr marL="0" indent="0" algn="l">
              <a:lnSpc>
                <a:spcPct val="100000"/>
              </a:lnSpc>
              <a:spcBef>
                <a:spcPts val="0"/>
              </a:spcBef>
              <a:defRPr sz="1200">
                <a:latin typeface="+mn-lt"/>
              </a:defRPr>
            </a:lvl7pPr>
            <a:lvl8pPr marL="0" indent="0" algn="l">
              <a:lnSpc>
                <a:spcPct val="100000"/>
              </a:lnSpc>
              <a:spcBef>
                <a:spcPts val="0"/>
              </a:spcBef>
              <a:defRPr sz="1200">
                <a:latin typeface="+mn-lt"/>
              </a:defRPr>
            </a:lvl8pPr>
            <a:lvl9pPr marL="0" indent="0" algn="l">
              <a:lnSpc>
                <a:spcPct val="100000"/>
              </a:lnSpc>
              <a:spcBef>
                <a:spcPts val="0"/>
              </a:spcBef>
              <a:defRPr sz="1200">
                <a:latin typeface="+mn-lt"/>
              </a:defRPr>
            </a:lvl9pPr>
          </a:lstStyle>
          <a:p>
            <a:r>
              <a:rPr lang="de-DE"/>
              <a:t>Stabsstelle Bildungsinnovationen und Hochschuldidaktik</a:t>
            </a:r>
            <a:endParaRPr lang="de-DE" dirty="0"/>
          </a:p>
        </p:txBody>
      </p:sp>
      <p:sp>
        <p:nvSpPr>
          <p:cNvPr id="9" name="Text">
            <a:extLst>
              <a:ext uri="{FF2B5EF4-FFF2-40B4-BE49-F238E27FC236}">
                <a16:creationId xmlns:a16="http://schemas.microsoft.com/office/drawing/2014/main" id="{84CE2361-FAD1-75D8-6452-8EB53F0066CC}"/>
              </a:ext>
            </a:extLst>
          </p:cNvPr>
          <p:cNvSpPr>
            <a:spLocks noGrp="1"/>
          </p:cNvSpPr>
          <p:nvPr>
            <p:ph type="body" idx="1"/>
          </p:nvPr>
        </p:nvSpPr>
        <p:spPr>
          <a:xfrm>
            <a:off x="422275" y="2263775"/>
            <a:ext cx="11349038" cy="3505200"/>
          </a:xfrm>
          <a:prstGeom prst="rect">
            <a:avLst/>
          </a:prstGeom>
        </p:spPr>
        <p:txBody>
          <a:bodyPr vert="horz" lIns="0" tIns="0" rIns="0" bIns="0" numCol="1" spcCol="612000" rtlCol="0">
            <a:noAutofit/>
          </a:bodyPr>
          <a:lstStyle/>
          <a:p>
            <a:pPr lvl="0"/>
            <a:r>
              <a:rPr lang="de-DE" dirty="0"/>
              <a:t>Bitte fügen Sie hier Ihren Text ein.</a:t>
            </a:r>
            <a:br>
              <a:rPr lang="de-DE" dirty="0"/>
            </a:br>
            <a:r>
              <a:rPr lang="de-DE" dirty="0"/>
              <a:t>Für weitere Formate nutzen Sie die Listenebenen.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2" name="Headline">
            <a:extLst>
              <a:ext uri="{FF2B5EF4-FFF2-40B4-BE49-F238E27FC236}">
                <a16:creationId xmlns:a16="http://schemas.microsoft.com/office/drawing/2014/main" id="{074F026D-FACD-187D-B530-AADD727DB70A}"/>
              </a:ext>
            </a:extLst>
          </p:cNvPr>
          <p:cNvSpPr>
            <a:spLocks noGrp="1"/>
          </p:cNvSpPr>
          <p:nvPr>
            <p:ph type="title"/>
          </p:nvPr>
        </p:nvSpPr>
        <p:spPr>
          <a:xfrm>
            <a:off x="422275" y="1246189"/>
            <a:ext cx="11349038" cy="864000"/>
          </a:xfrm>
          <a:prstGeom prst="rect">
            <a:avLst/>
          </a:prstGeom>
        </p:spPr>
        <p:txBody>
          <a:bodyPr vert="horz" lIns="0" tIns="0" rIns="0" bIns="0" rtlCol="0" anchor="t" anchorCtr="0">
            <a:noAutofit/>
          </a:bodyPr>
          <a:lstStyle/>
          <a:p>
            <a:r>
              <a:rPr lang="de-DE" dirty="0"/>
              <a:t>Überschrift</a:t>
            </a:r>
            <a:br>
              <a:rPr lang="de-DE" dirty="0"/>
            </a:br>
            <a:r>
              <a:rPr lang="de-DE" dirty="0"/>
              <a:t>max. zwei Zeilen</a:t>
            </a:r>
          </a:p>
        </p:txBody>
      </p:sp>
    </p:spTree>
    <p:extLst>
      <p:ext uri="{BB962C8B-B14F-4D97-AF65-F5344CB8AC3E}">
        <p14:creationId xmlns:p14="http://schemas.microsoft.com/office/powerpoint/2010/main" val="2160696932"/>
      </p:ext>
    </p:extLst>
  </p:cSld>
  <p:clrMap bg1="lt1" tx1="dk1" bg2="lt2" tx2="dk2" accent1="accent1" accent2="accent2" accent3="accent3" accent4="accent4" accent5="accent5" accent6="accent6" hlink="hlink" folHlink="folHlink"/>
  <p:sldLayoutIdLst>
    <p:sldLayoutId id="2147483649" r:id="rId1"/>
    <p:sldLayoutId id="2147483667" r:id="rId2"/>
    <p:sldLayoutId id="2147483665" r:id="rId3"/>
    <p:sldLayoutId id="2147483668" r:id="rId4"/>
    <p:sldLayoutId id="2147483669" r:id="rId5"/>
    <p:sldLayoutId id="2147483670" r:id="rId6"/>
    <p:sldLayoutId id="2147483671" r:id="rId7"/>
    <p:sldLayoutId id="2147483660" r:id="rId8"/>
    <p:sldLayoutId id="2147483679" r:id="rId9"/>
    <p:sldLayoutId id="2147483680" r:id="rId10"/>
    <p:sldLayoutId id="2147483662" r:id="rId11"/>
    <p:sldLayoutId id="2147483663" r:id="rId12"/>
    <p:sldLayoutId id="2147483664" r:id="rId13"/>
    <p:sldLayoutId id="2147483673" r:id="rId14"/>
    <p:sldLayoutId id="2147483672" r:id="rId15"/>
    <p:sldLayoutId id="2147483674" r:id="rId16"/>
    <p:sldLayoutId id="2147483675" r:id="rId17"/>
    <p:sldLayoutId id="2147483676" r:id="rId18"/>
  </p:sldLayoutIdLst>
  <p:hf hdr="0" dt="0"/>
  <p:txStyles>
    <p:titleStyle>
      <a:lvl1pPr marL="0" indent="0" algn="l" defTabSz="914400" rtl="0" eaLnBrk="1" latinLnBrk="0" hangingPunct="1">
        <a:lnSpc>
          <a:spcPct val="100000"/>
        </a:lnSpc>
        <a:spcBef>
          <a:spcPts val="0"/>
        </a:spcBef>
        <a:buFont typeface="Arial" panose="020B0604020202020204" pitchFamily="34" charset="0"/>
        <a:buNone/>
        <a:defRPr sz="2500" b="1" kern="1200">
          <a:solidFill>
            <a:schemeClr val="tx2"/>
          </a:solidFill>
          <a:latin typeface="+mn-lt"/>
          <a:ea typeface="+mj-ea"/>
          <a:cs typeface="+mj-cs"/>
        </a:defRPr>
      </a:lvl1pPr>
    </p:titleStyle>
    <p:bodyStyle>
      <a:lvl1pPr marL="0" marR="0" indent="0" algn="l" defTabSz="914400" rtl="0" eaLnBrk="1" fontAlgn="auto" latinLnBrk="0" hangingPunct="1">
        <a:lnSpc>
          <a:spcPct val="113000"/>
        </a:lnSpc>
        <a:spcBef>
          <a:spcPts val="0"/>
        </a:spcBef>
        <a:spcAft>
          <a:spcPts val="0"/>
        </a:spcAft>
        <a:buClrTx/>
        <a:buSzTx/>
        <a:buFont typeface="Arial" panose="020B0604020202020204" pitchFamily="34" charset="0"/>
        <a:buNone/>
        <a:tabLst/>
        <a:defRPr sz="1800" b="0" kern="1200" spc="0" baseline="0">
          <a:solidFill>
            <a:schemeClr val="tx1"/>
          </a:solidFill>
          <a:latin typeface="+mn-lt"/>
          <a:ea typeface="+mn-ea"/>
          <a:cs typeface="+mn-cs"/>
        </a:defRPr>
      </a:lvl1pPr>
      <a:lvl2pPr marL="180000" indent="-180000" algn="l" defTabSz="914400" rtl="0" eaLnBrk="1" latinLnBrk="0" hangingPunct="1">
        <a:lnSpc>
          <a:spcPct val="113000"/>
        </a:lnSpc>
        <a:spcBef>
          <a:spcPts val="0"/>
        </a:spcBef>
        <a:spcAft>
          <a:spcPts val="0"/>
        </a:spcAft>
        <a:buFont typeface="Arial" panose="020B0604020202020204" pitchFamily="34" charset="0"/>
        <a:buChar char="•"/>
        <a:defRPr sz="1800" kern="1200">
          <a:solidFill>
            <a:schemeClr val="tx1"/>
          </a:solidFill>
          <a:latin typeface="+mn-lt"/>
          <a:ea typeface="+mn-ea"/>
          <a:cs typeface="+mn-cs"/>
        </a:defRPr>
      </a:lvl2pPr>
      <a:lvl3pPr marL="388800" indent="-180000" algn="l" defTabSz="914400" rtl="0" eaLnBrk="1" latinLnBrk="0" hangingPunct="1">
        <a:lnSpc>
          <a:spcPct val="100000"/>
        </a:lnSpc>
        <a:spcBef>
          <a:spcPts val="200"/>
        </a:spcBef>
        <a:spcAft>
          <a:spcPts val="200"/>
        </a:spcAft>
        <a:buFont typeface="Arial" panose="020B0604020202020204" pitchFamily="34" charset="0"/>
        <a:buChar char="•"/>
        <a:defRPr sz="1600" kern="1200">
          <a:solidFill>
            <a:schemeClr val="tx1"/>
          </a:solidFill>
          <a:latin typeface="+mn-lt"/>
          <a:ea typeface="+mn-ea"/>
          <a:cs typeface="+mn-cs"/>
        </a:defRPr>
      </a:lvl3pPr>
      <a:lvl4pPr marL="586800" indent="-172800" algn="l" defTabSz="914400" rtl="0" eaLnBrk="1" latinLnBrk="0" hangingPunct="1">
        <a:lnSpc>
          <a:spcPct val="100000"/>
        </a:lnSpc>
        <a:spcBef>
          <a:spcPts val="200"/>
        </a:spcBef>
        <a:spcAft>
          <a:spcPts val="200"/>
        </a:spcAft>
        <a:buFont typeface="Arial" panose="020B0604020202020204" pitchFamily="34" charset="0"/>
        <a:buChar char="•"/>
        <a:defRPr sz="1600" kern="1200">
          <a:solidFill>
            <a:schemeClr val="tx1"/>
          </a:solidFill>
          <a:latin typeface="+mn-lt"/>
          <a:ea typeface="+mn-ea"/>
          <a:cs typeface="+mn-cs"/>
        </a:defRPr>
      </a:lvl4pPr>
      <a:lvl5pPr marL="399600" indent="-277200" algn="l" defTabSz="914400" rtl="0" eaLnBrk="1" latinLnBrk="0" hangingPunct="1">
        <a:lnSpc>
          <a:spcPct val="113000"/>
        </a:lnSpc>
        <a:spcBef>
          <a:spcPts val="0"/>
        </a:spcBef>
        <a:spcAft>
          <a:spcPts val="0"/>
        </a:spcAft>
        <a:buFont typeface="+mj-lt"/>
        <a:buAutoNum type="arabicPeriod"/>
        <a:defRPr sz="1800" kern="1200">
          <a:solidFill>
            <a:schemeClr val="tx1"/>
          </a:solidFill>
          <a:latin typeface="+mn-lt"/>
          <a:ea typeface="+mn-ea"/>
          <a:cs typeface="+mn-cs"/>
        </a:defRPr>
      </a:lvl5pPr>
      <a:lvl6pPr marL="576000" indent="-288000" algn="l" defTabSz="914400" rtl="0" eaLnBrk="1" latinLnBrk="0" hangingPunct="1">
        <a:lnSpc>
          <a:spcPct val="113000"/>
        </a:lnSpc>
        <a:spcBef>
          <a:spcPts val="700"/>
        </a:spcBef>
        <a:spcAft>
          <a:spcPts val="0"/>
        </a:spcAft>
        <a:buFont typeface="+mj-lt"/>
        <a:buAutoNum type="alphaLcPeriod"/>
        <a:defRPr sz="1600" kern="1200">
          <a:solidFill>
            <a:schemeClr val="tx1"/>
          </a:solidFill>
          <a:latin typeface="+mn-lt"/>
          <a:ea typeface="+mn-ea"/>
          <a:cs typeface="+mn-cs"/>
        </a:defRPr>
      </a:lvl6pPr>
      <a:lvl7pPr marL="871200" indent="-288000" algn="l" defTabSz="914400" rtl="0" eaLnBrk="1" latinLnBrk="0" hangingPunct="1">
        <a:lnSpc>
          <a:spcPct val="113000"/>
        </a:lnSpc>
        <a:spcBef>
          <a:spcPts val="700"/>
        </a:spcBef>
        <a:spcAft>
          <a:spcPts val="0"/>
        </a:spcAft>
        <a:buFont typeface="+mj-lt"/>
        <a:buAutoNum type="romanLcPeriod"/>
        <a:defRPr sz="1600" kern="1200">
          <a:solidFill>
            <a:schemeClr val="tx1"/>
          </a:solidFill>
          <a:latin typeface="+mn-lt"/>
          <a:ea typeface="+mn-ea"/>
          <a:cs typeface="+mn-cs"/>
        </a:defRPr>
      </a:lvl7pPr>
      <a:lvl8pPr marL="457200" indent="-349200" algn="l" defTabSz="914400" rtl="0" eaLnBrk="1" latinLnBrk="0" hangingPunct="1">
        <a:lnSpc>
          <a:spcPct val="113000"/>
        </a:lnSpc>
        <a:spcBef>
          <a:spcPts val="0"/>
        </a:spcBef>
        <a:spcAft>
          <a:spcPts val="0"/>
        </a:spcAft>
        <a:buFont typeface="Wingdings 2" panose="05020102010507070707" pitchFamily="18" charset="2"/>
        <a:buChar char=""/>
        <a:defRPr sz="1800" kern="1200">
          <a:solidFill>
            <a:schemeClr val="tx1"/>
          </a:solidFill>
          <a:latin typeface="+mn-lt"/>
          <a:ea typeface="+mn-ea"/>
          <a:cs typeface="+mn-cs"/>
        </a:defRPr>
      </a:lvl8pPr>
      <a:lvl9pPr marL="457200" indent="-349200" algn="l" defTabSz="914400" rtl="0" eaLnBrk="1" latinLnBrk="0" hangingPunct="1">
        <a:lnSpc>
          <a:spcPct val="113000"/>
        </a:lnSpc>
        <a:spcBef>
          <a:spcPts val="0"/>
        </a:spcBef>
        <a:spcAft>
          <a:spcPts val="0"/>
        </a:spcAft>
        <a:buFont typeface="Wingdings 2" panose="05020102010507070707" pitchFamily="18" charset="2"/>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6C15C39B-4634-914B-2E94-51658D562A7A}"/>
              </a:ext>
            </a:extLst>
          </p:cNvPr>
          <p:cNvSpPr>
            <a:spLocks noGrp="1"/>
          </p:cNvSpPr>
          <p:nvPr>
            <p:ph type="sldNum" sz="quarter" idx="12"/>
          </p:nvPr>
        </p:nvSpPr>
        <p:spPr/>
        <p:txBody>
          <a:bodyPr/>
          <a:lstStyle/>
          <a:p>
            <a:fld id="{E6AA5693-5562-46BF-BAF4-16238AB6C896}" type="slidenum">
              <a:rPr lang="de-DE" smtClean="0"/>
              <a:t>1</a:t>
            </a:fld>
            <a:endParaRPr lang="de-DE"/>
          </a:p>
        </p:txBody>
      </p:sp>
      <p:sp>
        <p:nvSpPr>
          <p:cNvPr id="3" name="Fußzeilenplatzhalter 2">
            <a:extLst>
              <a:ext uri="{FF2B5EF4-FFF2-40B4-BE49-F238E27FC236}">
                <a16:creationId xmlns:a16="http://schemas.microsoft.com/office/drawing/2014/main" id="{E8B00E93-395B-AFA8-48A4-261AAE4A64D2}"/>
              </a:ext>
            </a:extLst>
          </p:cNvPr>
          <p:cNvSpPr>
            <a:spLocks noGrp="1"/>
          </p:cNvSpPr>
          <p:nvPr>
            <p:ph type="ftr" sz="quarter" idx="11"/>
          </p:nvPr>
        </p:nvSpPr>
        <p:spPr/>
        <p:txBody>
          <a:bodyPr/>
          <a:lstStyle/>
          <a:p>
            <a:r>
              <a:rPr lang="de-DE"/>
              <a:t>Stabsstelle Bildungsinnovationen und Hochschuldidaktik</a:t>
            </a:r>
            <a:endParaRPr lang="de-DE" dirty="0"/>
          </a:p>
        </p:txBody>
      </p:sp>
      <p:sp>
        <p:nvSpPr>
          <p:cNvPr id="4" name="Inhaltsplatzhalter 3">
            <a:extLst>
              <a:ext uri="{FF2B5EF4-FFF2-40B4-BE49-F238E27FC236}">
                <a16:creationId xmlns:a16="http://schemas.microsoft.com/office/drawing/2014/main" id="{D00AF0A4-50CF-A70E-F912-FF6E121917FF}"/>
              </a:ext>
            </a:extLst>
          </p:cNvPr>
          <p:cNvSpPr>
            <a:spLocks noGrp="1"/>
          </p:cNvSpPr>
          <p:nvPr>
            <p:ph idx="1"/>
          </p:nvPr>
        </p:nvSpPr>
        <p:spPr>
          <a:xfrm>
            <a:off x="421200" y="2757761"/>
            <a:ext cx="7809925" cy="3505200"/>
          </a:xfrm>
        </p:spPr>
        <p:txBody>
          <a:bodyPr/>
          <a:lstStyle/>
          <a:p>
            <a:pPr marL="285750" indent="-285750">
              <a:spcAft>
                <a:spcPts val="600"/>
              </a:spcAft>
              <a:buFont typeface="Wingdings" pitchFamily="2" charset="2"/>
              <a:buChar char="§"/>
            </a:pPr>
            <a:r>
              <a:rPr lang="de-DE" dirty="0"/>
              <a:t>Ausgerichtet von der Vizepräsidentin für Lehre, Studium und QM, </a:t>
            </a:r>
            <a:r>
              <a:rPr lang="de-DE" dirty="0" err="1"/>
              <a:t>Prof.in</a:t>
            </a:r>
            <a:r>
              <a:rPr lang="de-DE" dirty="0"/>
              <a:t>. </a:t>
            </a:r>
            <a:r>
              <a:rPr lang="de-DE" dirty="0" err="1"/>
              <a:t>Dr.in</a:t>
            </a:r>
            <a:r>
              <a:rPr lang="de-DE" dirty="0"/>
              <a:t> Beate Flath</a:t>
            </a:r>
          </a:p>
          <a:p>
            <a:pPr marL="285750" indent="-285750">
              <a:spcAft>
                <a:spcPts val="600"/>
              </a:spcAft>
              <a:buFont typeface="Wingdings" pitchFamily="2" charset="2"/>
              <a:buChar char="§"/>
            </a:pPr>
            <a:r>
              <a:rPr lang="de-DE" dirty="0"/>
              <a:t>Hochschulweite Austauschveranstaltung mit </a:t>
            </a:r>
            <a:r>
              <a:rPr lang="de-DE" b="1" dirty="0"/>
              <a:t>vielen Formaten von und für Studierende</a:t>
            </a:r>
          </a:p>
          <a:p>
            <a:pPr marL="465750" lvl="1" indent="-285750">
              <a:buFont typeface="Wingdings" pitchFamily="2" charset="2"/>
              <a:buChar char="§"/>
            </a:pPr>
            <a:r>
              <a:rPr lang="de-DE" sz="1600" dirty="0"/>
              <a:t>Workshop für Studierende: </a:t>
            </a:r>
            <a:r>
              <a:rPr lang="de-DE" sz="1600" i="1" dirty="0"/>
              <a:t>Haltungs- und Argumentationstraining: Stark auftreten für Demokratie und Respekt</a:t>
            </a:r>
          </a:p>
          <a:p>
            <a:pPr marL="465750" lvl="1" indent="-285750">
              <a:buFont typeface="Wingdings" pitchFamily="2" charset="2"/>
              <a:buChar char="§"/>
            </a:pPr>
            <a:r>
              <a:rPr lang="de-DE" sz="1600" dirty="0"/>
              <a:t>Diskussionsrunde Popkritik: </a:t>
            </a:r>
            <a:r>
              <a:rPr lang="de-DE" sz="1600" i="1" dirty="0"/>
              <a:t>POP, Demokratie und Universität</a:t>
            </a:r>
          </a:p>
          <a:p>
            <a:pPr marL="465750" lvl="1" indent="-285750">
              <a:buFont typeface="Wingdings" pitchFamily="2" charset="2"/>
              <a:buChar char="§"/>
            </a:pPr>
            <a:r>
              <a:rPr lang="de-DE" sz="1600" dirty="0"/>
              <a:t>Diskussionsrunde: </a:t>
            </a:r>
            <a:r>
              <a:rPr lang="de-DE" sz="1600" i="1" dirty="0" err="1"/>
              <a:t>Lehramtsstudium@UPB</a:t>
            </a:r>
            <a:r>
              <a:rPr lang="de-DE" sz="1600" i="1" dirty="0"/>
              <a:t>: Perspektiven für Qualität, Beteiligung und Austausch</a:t>
            </a:r>
          </a:p>
          <a:p>
            <a:pPr marL="285750" indent="-285750">
              <a:buFont typeface="Wingdings" pitchFamily="2" charset="2"/>
              <a:buChar char="§"/>
            </a:pPr>
            <a:r>
              <a:rPr lang="de-DE" dirty="0"/>
              <a:t>Kommt vorbei (auch spontan) am </a:t>
            </a:r>
            <a:r>
              <a:rPr lang="de-DE" b="1" dirty="0"/>
              <a:t>23. Juni ab 10:00 Uhr </a:t>
            </a:r>
            <a:r>
              <a:rPr lang="de-DE" dirty="0"/>
              <a:t>in Q0.101</a:t>
            </a:r>
          </a:p>
          <a:p>
            <a:pPr marL="285750" indent="-285750">
              <a:buFont typeface="Wingdings" pitchFamily="2" charset="2"/>
              <a:buChar char="§"/>
            </a:pPr>
            <a:r>
              <a:rPr lang="de-DE" dirty="0"/>
              <a:t>Das Programm findet ihr unter </a:t>
            </a:r>
            <a:r>
              <a:rPr lang="de-DE" dirty="0" err="1"/>
              <a:t>go.upb.de</a:t>
            </a:r>
            <a:r>
              <a:rPr lang="de-DE" dirty="0"/>
              <a:t>/eyc26 </a:t>
            </a:r>
          </a:p>
          <a:p>
            <a:pPr marL="285750" indent="-285750">
              <a:buFont typeface="Wingdings" pitchFamily="2" charset="2"/>
              <a:buChar char="§"/>
            </a:pPr>
            <a:endParaRPr lang="de-DE" dirty="0"/>
          </a:p>
          <a:p>
            <a:pPr marL="285750" indent="-285750">
              <a:buFont typeface="Wingdings" pitchFamily="2" charset="2"/>
              <a:buChar char="§"/>
            </a:pPr>
            <a:endParaRPr lang="de-DE" dirty="0"/>
          </a:p>
          <a:p>
            <a:pPr marL="285750" indent="-285750">
              <a:buFont typeface="Wingdings" pitchFamily="2" charset="2"/>
              <a:buChar char="§"/>
            </a:pPr>
            <a:endParaRPr lang="de-DE" dirty="0"/>
          </a:p>
        </p:txBody>
      </p:sp>
      <p:sp>
        <p:nvSpPr>
          <p:cNvPr id="5" name="Titel 4">
            <a:extLst>
              <a:ext uri="{FF2B5EF4-FFF2-40B4-BE49-F238E27FC236}">
                <a16:creationId xmlns:a16="http://schemas.microsoft.com/office/drawing/2014/main" id="{6987CB63-E12D-5D1E-DD0B-8A2E110140BA}"/>
              </a:ext>
            </a:extLst>
          </p:cNvPr>
          <p:cNvSpPr>
            <a:spLocks noGrp="1"/>
          </p:cNvSpPr>
          <p:nvPr>
            <p:ph type="title"/>
          </p:nvPr>
        </p:nvSpPr>
        <p:spPr/>
        <p:txBody>
          <a:bodyPr/>
          <a:lstStyle/>
          <a:p>
            <a:r>
              <a:rPr lang="de-DE" dirty="0" err="1"/>
              <a:t>edYOUcate@UPB</a:t>
            </a:r>
            <a:r>
              <a:rPr lang="de-DE" dirty="0"/>
              <a:t>: Hochschule als demokratischer Raum. Demokratie lernen – Demokratie lehren</a:t>
            </a:r>
          </a:p>
        </p:txBody>
      </p:sp>
      <p:sp>
        <p:nvSpPr>
          <p:cNvPr id="6" name="Explosion 1 5">
            <a:extLst>
              <a:ext uri="{FF2B5EF4-FFF2-40B4-BE49-F238E27FC236}">
                <a16:creationId xmlns:a16="http://schemas.microsoft.com/office/drawing/2014/main" id="{32AEA9D6-E45F-1942-FB22-0A638F49684F}"/>
              </a:ext>
            </a:extLst>
          </p:cNvPr>
          <p:cNvSpPr/>
          <p:nvPr/>
        </p:nvSpPr>
        <p:spPr>
          <a:xfrm rot="573125">
            <a:off x="8648328" y="1746015"/>
            <a:ext cx="3184635" cy="3100551"/>
          </a:xfrm>
          <a:prstGeom prst="irregularSeal1">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Diskutiert mit!</a:t>
            </a:r>
          </a:p>
        </p:txBody>
      </p:sp>
    </p:spTree>
    <p:extLst>
      <p:ext uri="{BB962C8B-B14F-4D97-AF65-F5344CB8AC3E}">
        <p14:creationId xmlns:p14="http://schemas.microsoft.com/office/powerpoint/2010/main" val="1816935366"/>
      </p:ext>
    </p:extLst>
  </p:cSld>
  <p:clrMapOvr>
    <a:masterClrMapping/>
  </p:clrMapOvr>
</p:sld>
</file>

<file path=ppt/theme/theme1.xml><?xml version="1.0" encoding="utf-8"?>
<a:theme xmlns:a="http://schemas.openxmlformats.org/drawingml/2006/main" name="UNIVERSITÄT PADERBORN PowerPoint Master">
  <a:themeElements>
    <a:clrScheme name="UNIVERSITÄT PADERBORN">
      <a:dk1>
        <a:sysClr val="windowText" lastClr="000000"/>
      </a:dk1>
      <a:lt1>
        <a:sysClr val="window" lastClr="FFFFFF"/>
      </a:lt1>
      <a:dk2>
        <a:srgbClr val="0025AA"/>
      </a:dk2>
      <a:lt2>
        <a:srgbClr val="8B8DB0"/>
      </a:lt2>
      <a:accent1>
        <a:srgbClr val="C138A0"/>
      </a:accent1>
      <a:accent2>
        <a:srgbClr val="0A75C4"/>
      </a:accent2>
      <a:accent3>
        <a:srgbClr val="181C62"/>
      </a:accent3>
      <a:accent4>
        <a:srgbClr val="23A9C9"/>
      </a:accent4>
      <a:accent5>
        <a:srgbClr val="7E3FA8"/>
      </a:accent5>
      <a:accent6>
        <a:srgbClr val="50D1D1"/>
      </a:accent6>
      <a:hlink>
        <a:srgbClr val="5F5F5F"/>
      </a:hlink>
      <a:folHlink>
        <a:srgbClr val="5F5F5F"/>
      </a:folHlink>
    </a:clrScheme>
    <a:fontScheme name="UNIVERSITÄT PADERBORN">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äsentation1" id="{130F43BC-6952-4A3E-A940-6D2578BD07CF}" vid="{3EA32484-FB8B-4C5C-8040-2DFB5069D9AE}"/>
    </a:ext>
  </a:extLst>
</a:theme>
</file>

<file path=ppt/theme/theme2.xml><?xml version="1.0" encoding="utf-8"?>
<a:theme xmlns:a="http://schemas.openxmlformats.org/drawingml/2006/main" name="Office">
  <a:themeElements>
    <a:clrScheme name="UNIVERSITÄT PADERBORN">
      <a:dk1>
        <a:sysClr val="windowText" lastClr="000000"/>
      </a:dk1>
      <a:lt1>
        <a:sysClr val="window" lastClr="FFFFFF"/>
      </a:lt1>
      <a:dk2>
        <a:srgbClr val="0025AA"/>
      </a:dk2>
      <a:lt2>
        <a:srgbClr val="8B8DB0"/>
      </a:lt2>
      <a:accent1>
        <a:srgbClr val="C138A0"/>
      </a:accent1>
      <a:accent2>
        <a:srgbClr val="0A75C4"/>
      </a:accent2>
      <a:accent3>
        <a:srgbClr val="181C62"/>
      </a:accent3>
      <a:accent4>
        <a:srgbClr val="23A9C9"/>
      </a:accent4>
      <a:accent5>
        <a:srgbClr val="7E3FA8"/>
      </a:accent5>
      <a:accent6>
        <a:srgbClr val="50D1D1"/>
      </a:accent6>
      <a:hlink>
        <a:srgbClr val="5F5F5F"/>
      </a:hlink>
      <a:folHlink>
        <a:srgbClr val="5F5F5F"/>
      </a:folHlink>
    </a:clrScheme>
    <a:fontScheme name="UNIVERSITÄT PADERBORN">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UNIVERSITÄT PADERBORN">
      <a:dk1>
        <a:sysClr val="windowText" lastClr="000000"/>
      </a:dk1>
      <a:lt1>
        <a:sysClr val="window" lastClr="FFFFFF"/>
      </a:lt1>
      <a:dk2>
        <a:srgbClr val="0025AA"/>
      </a:dk2>
      <a:lt2>
        <a:srgbClr val="8B8DB0"/>
      </a:lt2>
      <a:accent1>
        <a:srgbClr val="C138A0"/>
      </a:accent1>
      <a:accent2>
        <a:srgbClr val="0A75C4"/>
      </a:accent2>
      <a:accent3>
        <a:srgbClr val="181C62"/>
      </a:accent3>
      <a:accent4>
        <a:srgbClr val="23A9C9"/>
      </a:accent4>
      <a:accent5>
        <a:srgbClr val="7E3FA8"/>
      </a:accent5>
      <a:accent6>
        <a:srgbClr val="50D1D1"/>
      </a:accent6>
      <a:hlink>
        <a:srgbClr val="5F5F5F"/>
      </a:hlink>
      <a:folHlink>
        <a:srgbClr val="5F5F5F"/>
      </a:folHlink>
    </a:clrScheme>
    <a:fontScheme name="UNIVERSITÄT PADERBORN">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UNIVERSITÄT PADERBORN PowerPoint Master</Template>
  <TotalTime>0</TotalTime>
  <Words>113</Words>
  <Application>Microsoft Macintosh PowerPoint</Application>
  <PresentationFormat>Breitbild</PresentationFormat>
  <Paragraphs>12</Paragraphs>
  <Slides>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Arial</vt:lpstr>
      <vt:lpstr>Segoe UI</vt:lpstr>
      <vt:lpstr>Segoe UI Light</vt:lpstr>
      <vt:lpstr>Wingdings</vt:lpstr>
      <vt:lpstr>Wingdings 2</vt:lpstr>
      <vt:lpstr>UNIVERSITÄT PADERBORN PowerPoint Master</vt:lpstr>
      <vt:lpstr>edYOUcate@UPB: Hochschule als demokratischer Raum. Demokratie lernen – Demokratie lehren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Nachhaltigkeitsmodul „UPB for Future“</dc:title>
  <dc:creator>Amanda Fiege</dc:creator>
  <cp:lastModifiedBy>Nerea Vöing</cp:lastModifiedBy>
  <cp:revision>30</cp:revision>
  <cp:lastPrinted>2026-06-10T07:41:41Z</cp:lastPrinted>
  <dcterms:created xsi:type="dcterms:W3CDTF">2023-11-18T08:30:01Z</dcterms:created>
  <dcterms:modified xsi:type="dcterms:W3CDTF">2026-06-10T07:41:49Z</dcterms:modified>
</cp:coreProperties>
</file>